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D5264-B821-44D6-880F-237FC4A445DD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BBD0E-6D73-4966-A7A0-1175C02F7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4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2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6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9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0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9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9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0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6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A670-7B12-4F54-8C48-D5FBA9FDE80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59A6-0A68-43A9-9530-8F5F181A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1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#38 Bohr Model and Electronic Configuration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2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14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09" y="1001385"/>
            <a:ext cx="2132230" cy="25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 element periodic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727" y="1037218"/>
            <a:ext cx="2622981" cy="262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l element periodic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093" y="1032666"/>
            <a:ext cx="2529815" cy="252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40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14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09" y="1001385"/>
            <a:ext cx="2132230" cy="25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83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14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32" name="Picture 8" descr="Image result for cl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156111"/>
            <a:ext cx="2529815" cy="252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42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14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30" name="Picture 6" descr="Image result for o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179260"/>
            <a:ext cx="2622981" cy="262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14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10512862" cy="5638800"/>
          </a:xfrm>
        </p:spPr>
        <p:txBody>
          <a:bodyPr>
            <a:normAutofit/>
          </a:bodyPr>
          <a:lstStyle/>
          <a:p>
            <a:r>
              <a:rPr lang="en-US" sz="3600" dirty="0"/>
              <a:t>*If you know the elements period and group location, then that helps determine how many shells the atom has, and the number of electrons in each shell.</a:t>
            </a:r>
          </a:p>
          <a:p>
            <a:endParaRPr lang="en-US" sz="3600" dirty="0"/>
          </a:p>
          <a:p>
            <a:r>
              <a:rPr lang="en-US" sz="3600" dirty="0"/>
              <a:t>For example:  Lets look at Lithium</a:t>
            </a:r>
          </a:p>
          <a:p>
            <a:endParaRPr lang="en-US" sz="3600" dirty="0"/>
          </a:p>
          <a:p>
            <a:r>
              <a:rPr lang="en-US" sz="3600" dirty="0"/>
              <a:t>How many shells does it have?</a:t>
            </a:r>
          </a:p>
          <a:p>
            <a:r>
              <a:rPr lang="en-US" sz="3600" dirty="0"/>
              <a:t>Electrons?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134600" y="4953000"/>
            <a:ext cx="822960" cy="8229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5" name="Rectangle 4"/>
          <p:cNvSpPr/>
          <p:nvPr/>
        </p:nvSpPr>
        <p:spPr>
          <a:xfrm>
            <a:off x="8844917" y="3733800"/>
            <a:ext cx="3351213" cy="31242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25000" y="2971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End Goal:</a:t>
            </a:r>
          </a:p>
        </p:txBody>
      </p:sp>
    </p:spTree>
    <p:extLst>
      <p:ext uri="{BB962C8B-B14F-4D97-AF65-F5344CB8AC3E}">
        <p14:creationId xmlns:p14="http://schemas.microsoft.com/office/powerpoint/2010/main" val="402151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685800"/>
          <a:ext cx="10512426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*Period #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# of shells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*Maximum Electrons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0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2086" y="892666"/>
            <a:ext cx="11733211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*Electronic configuration is a short-hand way of telling you how many electrons you have in each shell of an atom. 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*You must completely fill the first shell before moving to the next shell.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9152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shell 	- 2 electrons max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shell 	- 18 electrons max</a:t>
            </a:r>
          </a:p>
          <a:p>
            <a:pPr marL="0" indent="0">
              <a:buNone/>
            </a:pPr>
            <a:r>
              <a:rPr lang="en-US" dirty="0" smtClean="0"/>
              <a:t>And so on…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2812236"/>
            <a:ext cx="5180251" cy="4351338"/>
          </a:xfrm>
        </p:spPr>
        <p:txBody>
          <a:bodyPr/>
          <a:lstStyle/>
          <a:p>
            <a:r>
              <a:rPr lang="en-US" dirty="0" smtClean="0"/>
              <a:t>How many electrons does it have?</a:t>
            </a:r>
          </a:p>
          <a:p>
            <a:r>
              <a:rPr lang="en-US" dirty="0" smtClean="0"/>
              <a:t>How many shells will it have? </a:t>
            </a:r>
            <a:endParaRPr lang="en-US" dirty="0"/>
          </a:p>
        </p:txBody>
      </p:sp>
      <p:pic>
        <p:nvPicPr>
          <p:cNvPr id="8194" name="Picture 2" descr="Image result for nitrogen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977900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4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829801" y="2209801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 b="1" dirty="0">
                <a:latin typeface="Comic Sans MS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0972801" y="1981200"/>
            <a:ext cx="36036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7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0972801" y="2895600"/>
            <a:ext cx="90349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14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2514601"/>
            <a:ext cx="29474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 in 1</a:t>
            </a:r>
            <a:r>
              <a:rPr lang="en-GB" sz="3200" b="1" baseline="30000" dirty="0">
                <a:solidFill>
                  <a:srgbClr val="0000FF"/>
                </a:solidFill>
                <a:latin typeface="Comic Sans MS" charset="0"/>
              </a:rPr>
              <a:t>st</a:t>
            </a: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 shell</a:t>
            </a:r>
            <a:r>
              <a:rPr lang="en-GB" sz="3200" dirty="0">
                <a:solidFill>
                  <a:srgbClr val="0000FF"/>
                </a:solidFill>
                <a:latin typeface="Comic Sans MS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 in 2</a:t>
            </a:r>
            <a:r>
              <a:rPr lang="en-GB" sz="3200" b="1" baseline="30000" dirty="0">
                <a:solidFill>
                  <a:srgbClr val="FF3300"/>
                </a:solidFill>
                <a:latin typeface="Comic Sans MS" charset="0"/>
              </a:rPr>
              <a:t>nd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 shell</a:t>
            </a:r>
            <a:endParaRPr lang="en-GB" sz="3200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9152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638800" y="2514600"/>
            <a:ext cx="337082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</a:t>
            </a: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  <a:latin typeface="Comic Sans MS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</a:t>
            </a:r>
            <a:r>
              <a:rPr lang="en-GB" sz="3200" b="1" dirty="0">
                <a:latin typeface="Comic Sans MS" charset="0"/>
              </a:rPr>
              <a:t>+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=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7</a:t>
            </a:r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8001001" y="2438401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10896601" y="1905001"/>
            <a:ext cx="576263" cy="73851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8763001" y="2209800"/>
            <a:ext cx="18716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nitrogen el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2" y="2310865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8990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Nitrogen has 7 electrons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Configuration:</a:t>
            </a:r>
          </a:p>
          <a:p>
            <a:pPr marL="0" indent="0">
              <a:buNone/>
            </a:pPr>
            <a:r>
              <a:rPr lang="en-US" sz="3600" dirty="0"/>
              <a:t>N= 2,5 </a:t>
            </a:r>
          </a:p>
        </p:txBody>
      </p:sp>
    </p:spTree>
    <p:extLst>
      <p:ext uri="{BB962C8B-B14F-4D97-AF65-F5344CB8AC3E}">
        <p14:creationId xmlns:p14="http://schemas.microsoft.com/office/powerpoint/2010/main" val="135683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4" grpId="0"/>
      <p:bldP spid="18455" grpId="0" animBg="1"/>
      <p:bldP spid="18456" grpId="0" animBg="1"/>
      <p:bldP spid="184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508"/>
            <a:ext cx="11157486" cy="1325563"/>
          </a:xfrm>
        </p:spPr>
        <p:txBody>
          <a:bodyPr/>
          <a:lstStyle/>
          <a:p>
            <a:r>
              <a:rPr lang="en-US" dirty="0" smtClean="0"/>
              <a:t>Write the Electronic configuration for these 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1" t="6532" r="11294" b="8508"/>
          <a:stretch/>
        </p:blipFill>
        <p:spPr bwMode="auto">
          <a:xfrm>
            <a:off x="381000" y="990601"/>
            <a:ext cx="2286000" cy="251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ni element periodic tab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2" t="8061" r="9211" b="9431"/>
          <a:stretch/>
        </p:blipFill>
        <p:spPr bwMode="auto">
          <a:xfrm>
            <a:off x="4495800" y="3962400"/>
            <a:ext cx="2209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r element periodic tab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1" r="9349"/>
          <a:stretch/>
        </p:blipFill>
        <p:spPr bwMode="auto">
          <a:xfrm>
            <a:off x="4495800" y="1066801"/>
            <a:ext cx="2286000" cy="241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47d57c7d-27e7-454b-b41d-686955f79878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0" t="6699" r="9894" b="9048"/>
          <a:stretch/>
        </p:blipFill>
        <p:spPr>
          <a:xfrm>
            <a:off x="8458200" y="4038600"/>
            <a:ext cx="2286000" cy="2539736"/>
          </a:xfrm>
          <a:prstGeom prst="rect">
            <a:avLst/>
          </a:prstGeom>
        </p:spPr>
      </p:pic>
      <p:pic>
        <p:nvPicPr>
          <p:cNvPr id="9" name="Picture 8" descr="element_008_o_oxygen_full_square_sticker-r5e1af67761b44236b11a0c265c4751c8_v9wf3_8byvr_630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4" t="14840" r="34473" b="16052"/>
          <a:stretch/>
        </p:blipFill>
        <p:spPr>
          <a:xfrm>
            <a:off x="8458200" y="914400"/>
            <a:ext cx="2286000" cy="2639488"/>
          </a:xfrm>
          <a:prstGeom prst="rect">
            <a:avLst/>
          </a:prstGeom>
        </p:spPr>
      </p:pic>
      <p:pic>
        <p:nvPicPr>
          <p:cNvPr id="10" name="Picture 9" descr="17_chlorine_tile_coaster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1" t="7523" r="8497" b="9150"/>
          <a:stretch/>
        </p:blipFill>
        <p:spPr>
          <a:xfrm>
            <a:off x="381000" y="3886201"/>
            <a:ext cx="2286000" cy="257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4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-167323"/>
            <a:ext cx="10512862" cy="1325563"/>
          </a:xfrm>
        </p:spPr>
        <p:txBody>
          <a:bodyPr/>
          <a:lstStyle/>
          <a:p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077200" cy="57150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drawing out an atom it is important to understand electronic configuration.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/>
              <a:t>*The Bohr model is a visual representation of an atom showing all protons, electrons, neutrons, and electron cloud.</a:t>
            </a:r>
          </a:p>
          <a:p>
            <a:endParaRPr lang="en-US" sz="3200" dirty="0"/>
          </a:p>
          <a:p>
            <a:r>
              <a:rPr lang="en-US" sz="3200" dirty="0"/>
              <a:t>Ex: Beryllium  				Bohr model:</a:t>
            </a:r>
          </a:p>
          <a:p>
            <a:pPr marL="0" indent="0">
              <a:buNone/>
            </a:pPr>
            <a:r>
              <a:rPr lang="en-US" sz="3200" dirty="0"/>
              <a:t>						</a:t>
            </a:r>
          </a:p>
          <a:p>
            <a:r>
              <a:rPr lang="en-US" sz="3200" dirty="0"/>
              <a:t>P=           N=        e=  </a:t>
            </a:r>
          </a:p>
          <a:p>
            <a:r>
              <a:rPr lang="en-US" sz="3200" dirty="0"/>
              <a:t>Configuration: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753600" y="4267200"/>
            <a:ext cx="1143000" cy="1295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 = 4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N= 5</a:t>
            </a:r>
          </a:p>
        </p:txBody>
      </p:sp>
      <p:sp>
        <p:nvSpPr>
          <p:cNvPr id="5" name="Oval 4"/>
          <p:cNvSpPr/>
          <p:nvPr/>
        </p:nvSpPr>
        <p:spPr>
          <a:xfrm>
            <a:off x="9448800" y="3886200"/>
            <a:ext cx="1752600" cy="2057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10800" y="41529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334500" y="4800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76103" y="5436725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049000" y="4419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1" y="4895885"/>
            <a:ext cx="64257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3916" y="4895884"/>
            <a:ext cx="64257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71501" y="4914901"/>
            <a:ext cx="64257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11672" y="5665325"/>
            <a:ext cx="319567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Be= 2 , 2</a:t>
            </a:r>
          </a:p>
        </p:txBody>
      </p:sp>
    </p:spTree>
    <p:extLst>
      <p:ext uri="{BB962C8B-B14F-4D97-AF65-F5344CB8AC3E}">
        <p14:creationId xmlns:p14="http://schemas.microsoft.com/office/powerpoint/2010/main" val="426278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-167323"/>
            <a:ext cx="10512862" cy="1325563"/>
          </a:xfrm>
        </p:spPr>
        <p:txBody>
          <a:bodyPr/>
          <a:lstStyle/>
          <a:p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11430000" cy="571500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drawing out an atom it is important to understand electronic configuration.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/>
              <a:t>*The Bohr model is a visual representation of an atom showing all protons, electrons, neutrons, and electron cloud.</a:t>
            </a:r>
          </a:p>
          <a:p>
            <a:endParaRPr lang="en-US" sz="3200" dirty="0"/>
          </a:p>
          <a:p>
            <a:r>
              <a:rPr lang="en-US" sz="3200" dirty="0"/>
              <a:t>Ex: sulfur			</a:t>
            </a:r>
            <a:r>
              <a:rPr lang="en-US" sz="3200"/>
              <a:t>	Bohr </a:t>
            </a:r>
            <a:r>
              <a:rPr lang="en-US" sz="3200" dirty="0"/>
              <a:t>model:	</a:t>
            </a:r>
          </a:p>
          <a:p>
            <a:endParaRPr lang="en-US" sz="3200" dirty="0"/>
          </a:p>
          <a:p>
            <a:r>
              <a:rPr lang="en-US" sz="3200" dirty="0"/>
              <a:t>Configuration: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0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268</Words>
  <Application>Microsoft Office PowerPoint</Application>
  <PresentationFormat>Widescreen</PresentationFormat>
  <Paragraphs>70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#38 Bohr Model and Electronic Configuration</vt:lpstr>
      <vt:lpstr>PowerPoint Presentation</vt:lpstr>
      <vt:lpstr>PowerPoint Presentation</vt:lpstr>
      <vt:lpstr>PowerPoint Presentation</vt:lpstr>
      <vt:lpstr>Remember </vt:lpstr>
      <vt:lpstr>PowerPoint Presentation</vt:lpstr>
      <vt:lpstr>Write the Electronic configuration for these </vt:lpstr>
      <vt:lpstr>Bohr Model </vt:lpstr>
      <vt:lpstr>Bohr Model </vt:lpstr>
      <vt:lpstr>Bohr Models</vt:lpstr>
      <vt:lpstr>Bohr Models</vt:lpstr>
      <vt:lpstr>Bohr Models</vt:lpstr>
      <vt:lpstr>Bohr Models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#38 Bohr Model and Electronic Configuration</dc:title>
  <dc:creator>Smart, Brittany S.</dc:creator>
  <cp:lastModifiedBy>Smart, Brittany S.</cp:lastModifiedBy>
  <cp:revision>1</cp:revision>
  <dcterms:created xsi:type="dcterms:W3CDTF">2018-12-03T21:31:45Z</dcterms:created>
  <dcterms:modified xsi:type="dcterms:W3CDTF">2018-12-03T21:34:59Z</dcterms:modified>
</cp:coreProperties>
</file>