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6F58BC4-63A7-4A4F-958A-FD0B470ACA9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010BF40-DD44-45F3-A3FE-EEA2F989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5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807C698-CDC4-433A-8B00-144315FE188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A1D6C6C-E6E4-4C41-9FC6-EE3323A06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3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6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7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0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5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5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3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BDAE-9B01-4D25-A9D4-20930C87BF4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38 Electronic Configuration and Bohr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7150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*The </a:t>
            </a:r>
            <a:r>
              <a:rPr lang="en-US" sz="3200" dirty="0"/>
              <a:t>Bohr model is a visual representation of an atom showing all protons, electrons, neutrons, and electron cloud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Ex: Beryllium  						Bohr model:	</a:t>
            </a:r>
          </a:p>
          <a:p>
            <a:endParaRPr lang="en-US" sz="3200" dirty="0"/>
          </a:p>
          <a:p>
            <a:r>
              <a:rPr lang="en-US" sz="3200" dirty="0"/>
              <a:t>Configuration: </a:t>
            </a:r>
            <a:endParaRPr lang="en-US" sz="3200" dirty="0"/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6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7150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*The </a:t>
            </a:r>
            <a:r>
              <a:rPr lang="en-US" sz="3200" dirty="0"/>
              <a:t>Bohr model is a visual representation of an atom showing all protons, electrons, neutrons, and electron cloud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Ex: sulfur						Bohr model:	</a:t>
            </a:r>
          </a:p>
          <a:p>
            <a:endParaRPr lang="en-US" sz="3200" dirty="0"/>
          </a:p>
          <a:p>
            <a:r>
              <a:rPr lang="en-US" sz="3200" dirty="0"/>
              <a:t>Configuration: </a:t>
            </a:r>
            <a:endParaRPr lang="en-US" sz="3200" dirty="0"/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9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727" y="1037218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93" y="1032666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42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10512862" cy="5638800"/>
          </a:xfrm>
        </p:spPr>
        <p:txBody>
          <a:bodyPr>
            <a:normAutofit/>
          </a:bodyPr>
          <a:lstStyle/>
          <a:p>
            <a:r>
              <a:rPr lang="en-US" sz="3600" dirty="0"/>
              <a:t>*If you know the elements period and group location, then that helps determine how many shells the atom has, and the number of electrons in each shell.</a:t>
            </a:r>
          </a:p>
          <a:p>
            <a:endParaRPr lang="en-US" sz="3600" dirty="0"/>
          </a:p>
          <a:p>
            <a:r>
              <a:rPr lang="en-US" sz="3600" dirty="0"/>
              <a:t>For example:  Lets look at Lithium</a:t>
            </a:r>
          </a:p>
          <a:p>
            <a:endParaRPr lang="en-US" sz="3600" dirty="0"/>
          </a:p>
          <a:p>
            <a:r>
              <a:rPr lang="en-US" sz="3600" dirty="0"/>
              <a:t>How many shells does it have?</a:t>
            </a:r>
          </a:p>
          <a:p>
            <a:r>
              <a:rPr lang="en-US" sz="3600" dirty="0"/>
              <a:t>Electrons?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34600" y="4953000"/>
            <a:ext cx="822960" cy="8229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Li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4917" y="3733800"/>
            <a:ext cx="3351213" cy="31242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5000" y="2971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End Goal: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01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086" y="892666"/>
            <a:ext cx="11733211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configuration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is a short-hand way of telling you how many electrons you have in each shell of an atom. 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must completely fill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the first shell </a:t>
            </a:r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moving to the next shell.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038454"/>
              </p:ext>
            </p:extLst>
          </p:nvPr>
        </p:nvGraphicFramePr>
        <p:xfrm>
          <a:off x="304800" y="685800"/>
          <a:ext cx="10512426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*Period #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*# </a:t>
                      </a:r>
                      <a:r>
                        <a:rPr lang="en-US" sz="3600" dirty="0" smtClean="0"/>
                        <a:t>of shells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*Maximum Electrons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27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shell 	- 2 electrons max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shell 	</a:t>
            </a:r>
            <a:r>
              <a:rPr lang="en-US" dirty="0" smtClean="0"/>
              <a:t>- </a:t>
            </a:r>
            <a:r>
              <a:rPr lang="en-US" dirty="0" smtClean="0"/>
              <a:t>18 electrons max</a:t>
            </a:r>
          </a:p>
          <a:p>
            <a:pPr marL="0" indent="0">
              <a:buNone/>
            </a:pPr>
            <a:r>
              <a:rPr lang="en-US" dirty="0" smtClean="0"/>
              <a:t>And so on…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2812236"/>
            <a:ext cx="5180251" cy="4351338"/>
          </a:xfrm>
        </p:spPr>
        <p:txBody>
          <a:bodyPr/>
          <a:lstStyle/>
          <a:p>
            <a:r>
              <a:rPr lang="en-US" dirty="0" smtClean="0"/>
              <a:t>How many electrons does it have?</a:t>
            </a:r>
          </a:p>
          <a:p>
            <a:r>
              <a:rPr lang="en-US" dirty="0" smtClean="0"/>
              <a:t>How many shells will it have? </a:t>
            </a:r>
            <a:endParaRPr lang="en-US" dirty="0"/>
          </a:p>
        </p:txBody>
      </p:sp>
      <p:pic>
        <p:nvPicPr>
          <p:cNvPr id="8194" name="Picture 2" descr="Image result for nitrogen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977900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8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9801" y="2209801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2801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2801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317752" y="50053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6601" y="1905001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" y="2310865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902" y="1516211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2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9801" y="2209801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2801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2801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2514601"/>
            <a:ext cx="29474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 in 1</a:t>
            </a:r>
            <a:r>
              <a:rPr lang="en-GB" sz="3200" b="1" baseline="30000" dirty="0">
                <a:solidFill>
                  <a:srgbClr val="0000FF"/>
                </a:solidFill>
                <a:latin typeface="Comic Sans MS" charset="0"/>
              </a:rPr>
              <a:t>st</a:t>
            </a: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 shell</a:t>
            </a:r>
            <a:r>
              <a:rPr lang="en-GB" sz="3200" dirty="0">
                <a:solidFill>
                  <a:srgbClr val="0000FF"/>
                </a:solidFill>
                <a:latin typeface="Comic Sans MS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 in 2</a:t>
            </a:r>
            <a:r>
              <a:rPr lang="en-GB" sz="3200" b="1" baseline="30000" dirty="0">
                <a:solidFill>
                  <a:srgbClr val="FF3300"/>
                </a:solidFill>
                <a:latin typeface="Comic Sans MS" charset="0"/>
              </a:rPr>
              <a:t>nd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 shell</a:t>
            </a:r>
            <a:endParaRPr lang="en-GB" sz="3200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638800" y="2514600"/>
            <a:ext cx="337082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  <a:latin typeface="Comic Sans MS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</a:t>
            </a:r>
            <a:r>
              <a:rPr lang="en-GB" sz="3200" b="1" dirty="0">
                <a:latin typeface="Comic Sans MS" charset="0"/>
              </a:rPr>
              <a:t>+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=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7</a:t>
            </a: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8001001" y="2438401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6601" y="1905001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8763001" y="2209800"/>
            <a:ext cx="18716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" y="2310865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Configuration:</a:t>
            </a:r>
          </a:p>
          <a:p>
            <a:pPr marL="0" indent="0">
              <a:buNone/>
            </a:pPr>
            <a:r>
              <a:rPr lang="en-US" sz="3600" dirty="0"/>
              <a:t>N= 2,5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81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4" grpId="0"/>
      <p:bldP spid="18455" grpId="0" animBg="1"/>
      <p:bldP spid="18456" grpId="0" animBg="1"/>
      <p:bldP spid="18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this one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vanadium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463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508"/>
            <a:ext cx="11157486" cy="1325563"/>
          </a:xfrm>
        </p:spPr>
        <p:txBody>
          <a:bodyPr/>
          <a:lstStyle/>
          <a:p>
            <a:r>
              <a:rPr lang="en-US" dirty="0" smtClean="0"/>
              <a:t>Write the Electronic configuration for these 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1" t="6532" r="11294" b="8508"/>
          <a:stretch/>
        </p:blipFill>
        <p:spPr bwMode="auto">
          <a:xfrm>
            <a:off x="381000" y="990601"/>
            <a:ext cx="2286000" cy="25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ni element periodic 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2" t="8061" r="9211" b="9431"/>
          <a:stretch/>
        </p:blipFill>
        <p:spPr bwMode="auto">
          <a:xfrm>
            <a:off x="4495800" y="39624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r element periodic t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r="9349"/>
          <a:stretch/>
        </p:blipFill>
        <p:spPr bwMode="auto">
          <a:xfrm>
            <a:off x="4495800" y="1066801"/>
            <a:ext cx="2286000" cy="241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47d57c7d-27e7-454b-b41d-686955f79878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0" t="6699" r="9894" b="9048"/>
          <a:stretch/>
        </p:blipFill>
        <p:spPr>
          <a:xfrm>
            <a:off x="8458200" y="4038600"/>
            <a:ext cx="2286000" cy="2539736"/>
          </a:xfrm>
          <a:prstGeom prst="rect">
            <a:avLst/>
          </a:prstGeom>
        </p:spPr>
      </p:pic>
      <p:pic>
        <p:nvPicPr>
          <p:cNvPr id="9" name="Picture 8" descr="element_008_o_oxygen_full_square_sticker-r5e1af67761b44236b11a0c265c4751c8_v9wf3_8byvr_63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4" t="14840" r="34473" b="16052"/>
          <a:stretch/>
        </p:blipFill>
        <p:spPr>
          <a:xfrm>
            <a:off x="8458200" y="914400"/>
            <a:ext cx="2286000" cy="2639488"/>
          </a:xfrm>
          <a:prstGeom prst="rect">
            <a:avLst/>
          </a:prstGeom>
        </p:spPr>
      </p:pic>
      <p:pic>
        <p:nvPicPr>
          <p:cNvPr id="10" name="Picture 9" descr="17_chlorine_tile_coaster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1" t="7523" r="8497" b="9150"/>
          <a:stretch/>
        </p:blipFill>
        <p:spPr>
          <a:xfrm>
            <a:off x="381000" y="3886201"/>
            <a:ext cx="2286000" cy="25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262</Words>
  <Application>Microsoft Office PowerPoint</Application>
  <PresentationFormat>Widescreen</PresentationFormat>
  <Paragraphs>68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#38 Electronic Configuration and Bohr Models</vt:lpstr>
      <vt:lpstr>PowerPoint Presentation</vt:lpstr>
      <vt:lpstr>PowerPoint Presentation</vt:lpstr>
      <vt:lpstr>PowerPoint Presentation</vt:lpstr>
      <vt:lpstr>Remember </vt:lpstr>
      <vt:lpstr>PowerPoint Presentation</vt:lpstr>
      <vt:lpstr>PowerPoint Presentation</vt:lpstr>
      <vt:lpstr>Lets try this one together</vt:lpstr>
      <vt:lpstr>Write the Electronic configuration for these </vt:lpstr>
      <vt:lpstr>Bohr Model </vt:lpstr>
      <vt:lpstr>Bohr Model </vt:lpstr>
      <vt:lpstr>Bohr Models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6</cp:revision>
  <cp:lastPrinted>2018-11-30T20:59:13Z</cp:lastPrinted>
  <dcterms:created xsi:type="dcterms:W3CDTF">2018-11-29T15:21:29Z</dcterms:created>
  <dcterms:modified xsi:type="dcterms:W3CDTF">2018-11-30T21:19:15Z</dcterms:modified>
</cp:coreProperties>
</file>