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3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8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9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0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793D-FA45-43DB-BE26-7BEF23174B1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7DC6-31DF-4FCC-BF3A-BAF08646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2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#72 – Infectious Disease spreadsheet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61258"/>
            <a:ext cx="9875520" cy="120396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Pathogen chart worksheet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72" y="1698172"/>
            <a:ext cx="11212285" cy="46373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Fill out the chart with the appropriate information. We will go over the chart in class 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If you do not complete this in class then it is homework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062530"/>
              </p:ext>
            </p:extLst>
          </p:nvPr>
        </p:nvGraphicFramePr>
        <p:xfrm>
          <a:off x="400049" y="135345"/>
          <a:ext cx="11515725" cy="649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941">
                  <a:extLst>
                    <a:ext uri="{9D8B030D-6E8A-4147-A177-3AD203B41FA5}">
                      <a16:colId xmlns:a16="http://schemas.microsoft.com/office/drawing/2014/main" val="2189491023"/>
                    </a:ext>
                  </a:extLst>
                </a:gridCol>
                <a:gridCol w="3255754">
                  <a:extLst>
                    <a:ext uri="{9D8B030D-6E8A-4147-A177-3AD203B41FA5}">
                      <a16:colId xmlns:a16="http://schemas.microsoft.com/office/drawing/2014/main" val="3386539116"/>
                    </a:ext>
                  </a:extLst>
                </a:gridCol>
                <a:gridCol w="3120099">
                  <a:extLst>
                    <a:ext uri="{9D8B030D-6E8A-4147-A177-3AD203B41FA5}">
                      <a16:colId xmlns:a16="http://schemas.microsoft.com/office/drawing/2014/main" val="1026494914"/>
                    </a:ext>
                  </a:extLst>
                </a:gridCol>
                <a:gridCol w="2878931">
                  <a:extLst>
                    <a:ext uri="{9D8B030D-6E8A-4147-A177-3AD203B41FA5}">
                      <a16:colId xmlns:a16="http://schemas.microsoft.com/office/drawing/2014/main" val="4263056454"/>
                    </a:ext>
                  </a:extLst>
                </a:gridCol>
              </a:tblGrid>
              <a:tr h="10268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Disease 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of Pathogen/Contagion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(bacteria, virus,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protist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, fungi, or parasite)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Transmission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Airborne, waterborne, direct contact, or vector borne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**if you pick vector, tell the organism that transmits pathogen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Treatment/Prevention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(is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this treated with antibiotics, vaccines, other, or nothing)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10218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Strep</a:t>
                      </a:r>
                      <a:r>
                        <a:rPr lang="en-US" baseline="0" dirty="0" smtClean="0"/>
                        <a:t> Throat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34072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Lyme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96436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32533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West Nile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32471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Staph</a:t>
                      </a:r>
                      <a:r>
                        <a:rPr lang="en-US" baseline="0" dirty="0" smtClean="0"/>
                        <a:t>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06195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Ringworm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223119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H1N1 Influenza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89768"/>
                  </a:ext>
                </a:extLst>
              </a:tr>
              <a:tr h="594944"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70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5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Cholera Mapping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eath Activity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instructions and plot the coordinates of victims that died from Cholera. After you have plotted all the coordinates, answer the 5 questions on the </a:t>
            </a:r>
            <a:r>
              <a:rPr lang="en-US" smtClean="0"/>
              <a:t>next slide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4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677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Mapping Death Assessment questions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03" y="1222058"/>
            <a:ext cx="11521440" cy="587501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Describe what you see on the map you have marked with the locations of the deaths. Explain any trends you noticed about the placement of dots</a:t>
            </a:r>
            <a:r>
              <a:rPr lang="en-US" sz="3200" dirty="0" smtClean="0">
                <a:solidFill>
                  <a:schemeClr val="tx1"/>
                </a:solidFill>
              </a:rPr>
              <a:t>. (are they scattered, clumped, random, uniform)</a:t>
            </a:r>
            <a:endParaRPr lang="en-US" sz="3200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Explain any other clues about the cause of disease.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Look at the information that you know about the victims, such as their ages and occupations. Are there any similarities in victims?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Based on the evidence of the cholera death locations shown on the map, state 3 hypothesizes or reasons that might explain </a:t>
            </a:r>
            <a:r>
              <a:rPr lang="en-US" sz="3200" dirty="0" smtClean="0">
                <a:solidFill>
                  <a:schemeClr val="tx1"/>
                </a:solidFill>
              </a:rPr>
              <a:t>how </a:t>
            </a:r>
            <a:r>
              <a:rPr lang="en-US" sz="3200" dirty="0">
                <a:solidFill>
                  <a:schemeClr val="tx1"/>
                </a:solidFill>
              </a:rPr>
              <a:t>the disease spread. (A hypothesis is an idea or theory about how or why something happens).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Explain possible solutions to </a:t>
            </a:r>
            <a:r>
              <a:rPr lang="en-US" sz="3200" dirty="0" smtClean="0">
                <a:solidFill>
                  <a:schemeClr val="tx1"/>
                </a:solidFill>
              </a:rPr>
              <a:t>resolving </a:t>
            </a:r>
            <a:r>
              <a:rPr lang="en-US" sz="3200" dirty="0">
                <a:solidFill>
                  <a:schemeClr val="tx1"/>
                </a:solidFill>
              </a:rPr>
              <a:t>the Cholera death problem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#72 – Infectious Disease spreadsheet</vt:lpstr>
      <vt:lpstr>Pathogen chart worksheet</vt:lpstr>
      <vt:lpstr>PowerPoint Presentation</vt:lpstr>
      <vt:lpstr>Cholera Mapping Death Activity </vt:lpstr>
      <vt:lpstr>Mapping Death Assessment questions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#72 – Infectious Disease spreadsheet</dc:title>
  <dc:creator>Smart, Brittany S.</dc:creator>
  <cp:lastModifiedBy>Smart, Brittany S.</cp:lastModifiedBy>
  <cp:revision>1</cp:revision>
  <dcterms:created xsi:type="dcterms:W3CDTF">2019-03-18T20:45:19Z</dcterms:created>
  <dcterms:modified xsi:type="dcterms:W3CDTF">2019-03-18T20:45:28Z</dcterms:modified>
</cp:coreProperties>
</file>