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289" r:id="rId4"/>
    <p:sldId id="267" r:id="rId5"/>
    <p:sldId id="291" r:id="rId6"/>
    <p:sldId id="268" r:id="rId7"/>
    <p:sldId id="290" r:id="rId8"/>
    <p:sldId id="272" r:id="rId9"/>
    <p:sldId id="257" r:id="rId10"/>
    <p:sldId id="258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4660"/>
  </p:normalViewPr>
  <p:slideViewPr>
    <p:cSldViewPr>
      <p:cViewPr>
        <p:scale>
          <a:sx n="75" d="100"/>
          <a:sy n="75" d="100"/>
        </p:scale>
        <p:origin x="1236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226C3B5-2206-4795-A84D-BFC3CC11F559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A5145B8-4C94-46B8-A7EC-17977185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2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5BF945D-2D3C-444F-8182-953C966111ED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C973610-784C-4285-B319-2BDBA2E04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73610-784C-4285-B319-2BDBA2E04A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 is 2:38 seconds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73610-784C-4285-B319-2BDBA2E04A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67C5-80F3-449B-BFD8-9F3B613E0AB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C304-023A-4FDF-9E79-DEF6374B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tIofdeUb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2365375"/>
          </a:xfrm>
        </p:spPr>
        <p:txBody>
          <a:bodyPr>
            <a:noAutofit/>
          </a:bodyPr>
          <a:lstStyle/>
          <a:p>
            <a:r>
              <a:rPr lang="en-US" sz="8000" dirty="0" smtClean="0"/>
              <a:t>#</a:t>
            </a:r>
            <a:r>
              <a:rPr lang="en-US" sz="8000" dirty="0" smtClean="0"/>
              <a:t>77 </a:t>
            </a:r>
            <a:r>
              <a:rPr lang="en-US" sz="8000" dirty="0" smtClean="0"/>
              <a:t>Isolation leads to speciation notes</a:t>
            </a:r>
            <a:endParaRPr lang="en-US" sz="8000" dirty="0"/>
          </a:p>
        </p:txBody>
      </p:sp>
      <p:pic>
        <p:nvPicPr>
          <p:cNvPr id="1028" name="Picture 4" descr="Image result for de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590800" cy="28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32512"/>
            <a:ext cx="3293532" cy="30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uca.edu/johnc/corn_looks_very_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9957">
            <a:off x="-196008" y="78665"/>
            <a:ext cx="4714875" cy="3533776"/>
          </a:xfrm>
          <a:prstGeom prst="rect">
            <a:avLst/>
          </a:prstGeom>
          <a:noFill/>
        </p:spPr>
      </p:pic>
      <p:pic>
        <p:nvPicPr>
          <p:cNvPr id="1028" name="Picture 4" descr="http://4.bp.blogspot.com/-c0bUMRYINBQ/Ub2b6ekSjDI/AAAAAAAABsc/eGiVMJyZ0ow/s1600/do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6912098" cy="2876550"/>
          </a:xfrm>
          <a:prstGeom prst="rect">
            <a:avLst/>
          </a:prstGeom>
          <a:noFill/>
        </p:spPr>
      </p:pic>
      <p:pic>
        <p:nvPicPr>
          <p:cNvPr id="1030" name="Picture 6" descr="http://evolution.berkeley.edu/evolibrary/images/evo/mustardsel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7110">
            <a:off x="251840" y="4291841"/>
            <a:ext cx="40957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learned the four principles of natural selection. Define natural selection in one sentence without using the following words: variation, competition, overproduction, adaptation, evolve, and “Survival of the fittest”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mutations relate to natural selection?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100 greatest discoveries: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https://www.youtube.com/watch?v=eG0wBklnFI4</a:t>
            </a:r>
          </a:p>
        </p:txBody>
      </p:sp>
    </p:spTree>
    <p:extLst>
      <p:ext uri="{BB962C8B-B14F-4D97-AF65-F5344CB8AC3E}">
        <p14:creationId xmlns:p14="http://schemas.microsoft.com/office/powerpoint/2010/main" val="19291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*Isolation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3618"/>
            <a:ext cx="8763000" cy="2262981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Isolation</a:t>
            </a:r>
            <a:r>
              <a:rPr lang="en-US" dirty="0"/>
              <a:t> occurs when a physical barrier </a:t>
            </a:r>
            <a:r>
              <a:rPr lang="en-US" dirty="0" smtClean="0"/>
              <a:t>like mountains, rivers, and oceans prevents </a:t>
            </a:r>
            <a:r>
              <a:rPr lang="en-US" dirty="0"/>
              <a:t>two populations of the same species from reproducing.</a:t>
            </a:r>
          </a:p>
          <a:p>
            <a:r>
              <a:rPr lang="en-US" dirty="0"/>
              <a:t>Isolation leads to </a:t>
            </a:r>
            <a:r>
              <a:rPr lang="en-US" b="1" u="sng" dirty="0"/>
              <a:t>speciation.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evolution.berkeley.edu/admin/media/2/45469_evo_resources_resource_image_236_original.gif">
            <a:extLst>
              <a:ext uri="{FF2B5EF4-FFF2-40B4-BE49-F238E27FC236}">
                <a16:creationId xmlns:a16="http://schemas.microsoft.com/office/drawing/2014/main" id="{FBC34EB2-5B30-45FF-A979-F2FDD894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6553200" cy="31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*Speciation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6553200" cy="5562599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Speciation</a:t>
            </a:r>
            <a:r>
              <a:rPr lang="en-US" dirty="0" smtClean="0"/>
              <a:t> is when a species is isolated from the rest of the population causing both species to develop different genetic mutations and variations based on their new environment</a:t>
            </a:r>
          </a:p>
          <a:p>
            <a:endParaRPr lang="en-US" dirty="0"/>
          </a:p>
          <a:p>
            <a:r>
              <a:rPr lang="en-US" dirty="0" smtClean="0"/>
              <a:t>After several generations of being isolated, the population will begin to look different from the original species.  It may eventually become </a:t>
            </a:r>
            <a:r>
              <a:rPr lang="en-US" dirty="0" smtClean="0"/>
              <a:t>a new species, which can eventually make it unable </a:t>
            </a:r>
            <a:r>
              <a:rPr lang="en-US" dirty="0" smtClean="0"/>
              <a:t>to </a:t>
            </a:r>
            <a:r>
              <a:rPr lang="en-US" dirty="0" smtClean="0"/>
              <a:t>reproduce </a:t>
            </a:r>
            <a:r>
              <a:rPr lang="en-US" dirty="0" smtClean="0"/>
              <a:t>with the other species </a:t>
            </a:r>
            <a:r>
              <a:rPr lang="en-US" dirty="0" smtClean="0"/>
              <a:t>it evolved from</a:t>
            </a:r>
            <a:endParaRPr lang="en-US" dirty="0"/>
          </a:p>
        </p:txBody>
      </p:sp>
      <p:pic>
        <p:nvPicPr>
          <p:cNvPr id="1026" name="Picture 2" descr="Image result for speciatio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95600" cy="24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speciation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618"/>
            <a:ext cx="8534400" cy="508238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physical barrier blocks/prevents some species within a population from mixing (this is isolation)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 will pass, and the isolated population will reproduce offspring with variations (mutations).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Since the species are located in two different places, the species will evolve differently based off where they live.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more favored traits will reproduce, eventually creating two different species that will no longer want to reproduce with each other when they come into contact again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https://www.youtube.com/watch?v=EmtIofdeUbc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D110-549B-4E45-9B59-2B089D06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35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Copy and Color diagram in your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7CD3-342C-45AD-8270-B000171E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3135D-9F8A-47D8-A7D1-673A8368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8874" r="20833" b="11462"/>
          <a:stretch/>
        </p:blipFill>
        <p:spPr>
          <a:xfrm>
            <a:off x="-18757" y="1121898"/>
            <a:ext cx="9162757" cy="54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evolution means change over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791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 is all evolution natural?</a:t>
            </a:r>
          </a:p>
          <a:p>
            <a:endParaRPr lang="en-US" dirty="0"/>
          </a:p>
          <a:p>
            <a:r>
              <a:rPr lang="en-US" dirty="0"/>
              <a:t>In the 1840s Darwin returned home from his voyage and created a new theory based off his hobby of breeding pigeons…</a:t>
            </a:r>
          </a:p>
          <a:p>
            <a:endParaRPr lang="en-US" dirty="0"/>
          </a:p>
          <a:p>
            <a:r>
              <a:rPr lang="en-US" dirty="0"/>
              <a:t>Darwin knew that breeders could produce new varieties of animals over time. </a:t>
            </a:r>
          </a:p>
        </p:txBody>
      </p:sp>
      <p:pic>
        <p:nvPicPr>
          <p:cNvPr id="1026" name="Picture 2" descr="Image result for pige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505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*Natural vs. Artificial Selection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Natural Selection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388393"/>
            <a:ext cx="4040188" cy="3951288"/>
          </a:xfrm>
        </p:spPr>
        <p:txBody>
          <a:bodyPr/>
          <a:lstStyle/>
          <a:p>
            <a:r>
              <a:rPr lang="en-US" dirty="0"/>
              <a:t>Natural is something </a:t>
            </a:r>
            <a:r>
              <a:rPr lang="en-US" u="sng" dirty="0"/>
              <a:t>made by nature</a:t>
            </a:r>
          </a:p>
          <a:p>
            <a:r>
              <a:rPr lang="en-US" dirty="0"/>
              <a:t>Nature decides the organisms with the best traits  to survive and </a:t>
            </a:r>
            <a:r>
              <a:rPr lang="en-US" dirty="0" smtClean="0"/>
              <a:t>reproduce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Artificial Selection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3666" y="2308487"/>
            <a:ext cx="4041775" cy="3951288"/>
          </a:xfrm>
        </p:spPr>
        <p:txBody>
          <a:bodyPr/>
          <a:lstStyle/>
          <a:p>
            <a:r>
              <a:rPr lang="en-US" dirty="0"/>
              <a:t>Artificial is </a:t>
            </a:r>
            <a:r>
              <a:rPr lang="en-US" u="sng" dirty="0"/>
              <a:t>selective breeding by humans</a:t>
            </a:r>
          </a:p>
          <a:p>
            <a:r>
              <a:rPr lang="en-US" dirty="0"/>
              <a:t>Humans decides who/what lives or dies based traits they find more desirable </a:t>
            </a:r>
          </a:p>
          <a:p>
            <a:r>
              <a:rPr lang="en-US" dirty="0"/>
              <a:t>They hope its offspring will produce the same traits as well.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7388" y="1295400"/>
            <a:ext cx="0" cy="5257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14588</TotalTime>
  <Words>371</Words>
  <Application>Microsoft Office PowerPoint</Application>
  <PresentationFormat>On-screen Show (4:3)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#77 Isolation leads to speciation notes</vt:lpstr>
      <vt:lpstr>Warm-up</vt:lpstr>
      <vt:lpstr>100 greatest discoveries: Natural selection</vt:lpstr>
      <vt:lpstr>*Isolation</vt:lpstr>
      <vt:lpstr>*Speciation</vt:lpstr>
      <vt:lpstr>How speciation works</vt:lpstr>
      <vt:lpstr>Copy and Color diagram in your notes</vt:lpstr>
      <vt:lpstr>Remember evolution means change over time…</vt:lpstr>
      <vt:lpstr>*Natural vs. Artificial Selection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Smart, Brittany S.</cp:lastModifiedBy>
  <cp:revision>93</cp:revision>
  <cp:lastPrinted>2019-04-01T18:05:27Z</cp:lastPrinted>
  <dcterms:created xsi:type="dcterms:W3CDTF">2014-04-03T13:00:34Z</dcterms:created>
  <dcterms:modified xsi:type="dcterms:W3CDTF">2019-04-01T20:26:37Z</dcterms:modified>
</cp:coreProperties>
</file>