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Garamond"/>
      <p:regular r:id="rId18"/>
      <p:bold r:id="rId19"/>
      <p:italic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11" Type="http://schemas.openxmlformats.org/officeDocument/2006/relationships/slide" Target="slides/slide7.xml"/><Relationship Id="rId22" Type="http://schemas.openxmlformats.org/officeDocument/2006/relationships/font" Target="fonts/Questrial-regular.fntdata"/><Relationship Id="rId10" Type="http://schemas.openxmlformats.org/officeDocument/2006/relationships/slide" Target="slides/slide6.xml"/><Relationship Id="rId21" Type="http://schemas.openxmlformats.org/officeDocument/2006/relationships/font" Target="fonts/Garamond-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aramond-bold.fntdata"/><Relationship Id="rId6" Type="http://schemas.openxmlformats.org/officeDocument/2006/relationships/slide" Target="slides/slide2.xml"/><Relationship Id="rId18"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ngelenamangieri.weebly.com/deep-oceanbenthic-zone.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wworldencyclopedia.org/entry/Benthic_zone" TargetMode="External"/><Relationship Id="rId3" Type="http://schemas.openxmlformats.org/officeDocument/2006/relationships/hyperlink" Target="https://microbewiki.kenyon.edu/index.php/Benthic_Zon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atersheds.ca/wp-content/uploads/2016/02/Benthic-zone-Final.pdf" TargetMode="External"/><Relationship Id="rId3" Type="http://schemas.openxmlformats.org/officeDocument/2006/relationships/hyperlink" Target="http://www.newworldencyclopedia.org/entry/Benthic_zon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wworldencyclopedia.org/entry/Benthic_zon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osystemexperts.weebly.com/the-benthic-zone.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zzle.com/articles/interesting-facts-about-the-benthic-zone.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righthub.com/environment/science-environmental/articles/60014.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hptv.org/natureworks/nwep6j.htm" TargetMode="External"/><Relationship Id="rId3" Type="http://schemas.openxmlformats.org/officeDocument/2006/relationships/hyperlink" Target="http://www.gardenguides.com/122803-plants-can-found-benthic-zone.html" TargetMode="External"/><Relationship Id="rId4" Type="http://schemas.openxmlformats.org/officeDocument/2006/relationships/hyperlink" Target="https://www.merriam-webster.com/dictionary/spor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ature.com/news/deep-sea-research-dive-master-1.11393" TargetMode="External"/><Relationship Id="rId3" Type="http://schemas.openxmlformats.org/officeDocument/2006/relationships/hyperlink" Target="http://www.divediscover.whoi.edu/expedition6/" TargetMode="External"/><Relationship Id="rId4" Type="http://schemas.openxmlformats.org/officeDocument/2006/relationships/hyperlink" Target="http://www.divediscover.whoi.edu/expedition9/" TargetMode="External"/><Relationship Id="rId5" Type="http://schemas.openxmlformats.org/officeDocument/2006/relationships/hyperlink" Target="http://ocean.si.edu/ocean-videos/hydrothermal-vent-creature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http://angelenamangieri.weebly.com/deep-oceanbenthic-zone.html</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http://www.newworldencyclopedia.org/entry/Benthic_zone</a:t>
            </a:r>
          </a:p>
          <a:p>
            <a:pPr lvl="0">
              <a:spcBef>
                <a:spcPts val="0"/>
              </a:spcBef>
              <a:buNone/>
            </a:pPr>
            <a:r>
              <a:rPr lang="en" u="sng">
                <a:solidFill>
                  <a:schemeClr val="hlink"/>
                </a:solidFill>
                <a:hlinkClick r:id="rId3"/>
              </a:rPr>
              <a:t>https://microbewiki.kenyon.edu/index.php/Benthic_Zone</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https://watersheds.ca/wp-content/uploads/2016/02/Benthic-zone-Final.pdf</a:t>
            </a:r>
          </a:p>
          <a:p>
            <a:pPr lvl="0">
              <a:spcBef>
                <a:spcPts val="0"/>
              </a:spcBef>
              <a:buNone/>
            </a:pPr>
            <a:r>
              <a:rPr lang="en" u="sng">
                <a:solidFill>
                  <a:schemeClr val="hlink"/>
                </a:solidFill>
                <a:hlinkClick r:id="rId3"/>
              </a:rPr>
              <a:t>http://www.newworldencyclopedia.org/entry/Benthic_zone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http://www.newworldencyclopedia.org/entry/Benthic_zone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https://ecosystemexperts.weebly.com/the-benthic-zone.html</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https://www.buzzle.com/articles/interesting-facts-about-the-benthic-zone.html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http://www.brighthub.com/environment/science-environmental/articles/60014.aspx</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ct val="100000"/>
              <a:buChar char="❖"/>
            </a:pPr>
            <a:r>
              <a:rPr lang="en" u="sng">
                <a:solidFill>
                  <a:schemeClr val="hlink"/>
                </a:solidFill>
                <a:hlinkClick r:id="rId2"/>
              </a:rPr>
              <a:t>http://www.nhptv.org/natureworks/nwep6j.htm</a:t>
            </a:r>
          </a:p>
          <a:p>
            <a:pPr indent="-298450" lvl="0" marL="457200" rtl="0">
              <a:spcBef>
                <a:spcPts val="0"/>
              </a:spcBef>
              <a:spcAft>
                <a:spcPts val="0"/>
              </a:spcAft>
              <a:buSzPct val="100000"/>
              <a:buChar char="❖"/>
            </a:pPr>
            <a:r>
              <a:rPr lang="en" u="sng">
                <a:solidFill>
                  <a:schemeClr val="hlink"/>
                </a:solidFill>
                <a:hlinkClick r:id="rId3"/>
              </a:rPr>
              <a:t>http://www.gardenguides.com/122803-plants-can-found-benthic-zone.html</a:t>
            </a:r>
          </a:p>
          <a:p>
            <a:pPr indent="-298450" lvl="0" marL="457200" rtl="0">
              <a:spcBef>
                <a:spcPts val="0"/>
              </a:spcBef>
              <a:spcAft>
                <a:spcPts val="0"/>
              </a:spcAft>
              <a:buSzPct val="104761"/>
              <a:buChar char="❖"/>
            </a:pPr>
            <a:r>
              <a:rPr lang="en" sz="1050" u="sng">
                <a:solidFill>
                  <a:schemeClr val="hlink"/>
                </a:solidFill>
                <a:highlight>
                  <a:srgbClr val="FFFFFF"/>
                </a:highlight>
                <a:hlinkClick r:id="rId4"/>
              </a:rPr>
              <a:t>https://www.merriam-webster.com/dictionary/spore</a:t>
            </a:r>
          </a:p>
          <a:p>
            <a:pPr indent="-295275" lvl="0" marL="457200" rtl="0">
              <a:spcBef>
                <a:spcPts val="0"/>
              </a:spcBef>
              <a:buClr>
                <a:srgbClr val="006621"/>
              </a:buClr>
              <a:buSzPct val="100000"/>
              <a:buChar char="❖"/>
            </a:pPr>
            <a:r>
              <a:t/>
            </a:r>
            <a:endParaRPr sz="1050">
              <a:solidFill>
                <a:srgbClr val="006621"/>
              </a:solidFill>
              <a:highlight>
                <a:srgbClr val="FFFFFF"/>
              </a:highlight>
            </a:endParaRPr>
          </a:p>
          <a:p>
            <a:pPr lvl="0" rtl="0">
              <a:spcBef>
                <a:spcPts val="0"/>
              </a:spcBef>
              <a:buNone/>
            </a:pPr>
            <a:r>
              <a:t/>
            </a:r>
            <a:endParaRPr sz="1050">
              <a:solidFill>
                <a:srgbClr val="006621"/>
              </a:solidFill>
              <a:highlight>
                <a:srgbClr val="FFFFFF"/>
              </a:highlight>
            </a:endParaRPr>
          </a:p>
          <a:p>
            <a:pPr lvl="0">
              <a:spcBef>
                <a:spcPts val="0"/>
              </a:spcBef>
              <a:buNone/>
            </a:pPr>
            <a:r>
              <a:t/>
            </a:r>
            <a:endParaRPr sz="1050">
              <a:solidFill>
                <a:srgbClr val="00662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http://www.nature.com/news/deep-sea-research-dive-master-1.11393</a:t>
            </a:r>
          </a:p>
          <a:p>
            <a:pPr lvl="0">
              <a:spcBef>
                <a:spcPts val="0"/>
              </a:spcBef>
              <a:buNone/>
            </a:pPr>
            <a:r>
              <a:rPr lang="en" u="sng">
                <a:solidFill>
                  <a:schemeClr val="hlink"/>
                </a:solidFill>
                <a:hlinkClick r:id="rId3"/>
              </a:rPr>
              <a:t>http://www.divediscover.whoi.edu/expedition6/</a:t>
            </a:r>
          </a:p>
          <a:p>
            <a:pPr lvl="0">
              <a:spcBef>
                <a:spcPts val="0"/>
              </a:spcBef>
              <a:buNone/>
            </a:pPr>
            <a:r>
              <a:rPr lang="en" u="sng">
                <a:solidFill>
                  <a:schemeClr val="hlink"/>
                </a:solidFill>
                <a:hlinkClick r:id="rId4"/>
              </a:rPr>
              <a:t>http://www.divediscover.whoi.edu/expedition9/</a:t>
            </a:r>
          </a:p>
          <a:p>
            <a:pPr lvl="0">
              <a:spcBef>
                <a:spcPts val="0"/>
              </a:spcBef>
              <a:buNone/>
            </a:pPr>
            <a:r>
              <a:rPr lang="en" u="sng">
                <a:solidFill>
                  <a:schemeClr val="hlink"/>
                </a:solidFill>
                <a:hlinkClick r:id="rId5"/>
              </a:rPr>
              <a:t>http://ocean.si.edu/ocean-videos/hydrothermal-vent-creatures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2" name="Shape 12"/>
        <p:cNvGrpSpPr/>
        <p:nvPr/>
      </p:nvGrpSpPr>
      <p:grpSpPr>
        <a:xfrm>
          <a:off x="0" y="0"/>
          <a:ext cx="0" cy="0"/>
          <a:chOff x="0" y="0"/>
          <a:chExt cx="0" cy="0"/>
        </a:xfrm>
      </p:grpSpPr>
      <p:pic>
        <p:nvPicPr>
          <p:cNvPr descr="Droplets-HD-Title-R1d.png" id="13" name="Shape 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Shape 14"/>
          <p:cNvSpPr txBox="1"/>
          <p:nvPr>
            <p:ph type="ctrTitle"/>
          </p:nvPr>
        </p:nvSpPr>
        <p:spPr>
          <a:xfrm>
            <a:off x="1313259" y="975589"/>
            <a:ext cx="6517500" cy="18819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30555"/>
              <a:buFont typeface="Questrial"/>
              <a:buNone/>
              <a:defRPr b="0" i="0" sz="36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5" name="Shape 15"/>
          <p:cNvSpPr txBox="1"/>
          <p:nvPr>
            <p:ph idx="1" type="subTitle"/>
          </p:nvPr>
        </p:nvSpPr>
        <p:spPr>
          <a:xfrm>
            <a:off x="1313259" y="2914650"/>
            <a:ext cx="6517500" cy="10287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88235"/>
              <a:buFont typeface="Arial"/>
              <a:buNone/>
              <a:defRPr b="0" i="0" sz="1700" u="none" cap="none" strike="noStrike">
                <a:solidFill>
                  <a:srgbClr val="7F7F7F"/>
                </a:solidFill>
                <a:latin typeface="Questrial"/>
                <a:ea typeface="Questrial"/>
                <a:cs typeface="Questrial"/>
                <a:sym typeface="Questrial"/>
              </a:defRPr>
            </a:lvl1pPr>
            <a:lvl2pPr indent="0" lvl="1" marL="342900" marR="0" rtl="0" algn="ctr">
              <a:lnSpc>
                <a:spcPct val="120000"/>
              </a:lnSpc>
              <a:spcBef>
                <a:spcPts val="400"/>
              </a:spcBef>
              <a:buClr>
                <a:schemeClr val="dk1"/>
              </a:buClr>
              <a:buSzPct val="93333"/>
              <a:buFont typeface="Arial"/>
              <a:buNone/>
              <a:defRPr b="0" i="0" sz="1500" u="none" cap="none" strike="noStrike">
                <a:solidFill>
                  <a:schemeClr val="dk1"/>
                </a:solidFill>
                <a:latin typeface="Questrial"/>
                <a:ea typeface="Questrial"/>
                <a:cs typeface="Questrial"/>
                <a:sym typeface="Questrial"/>
              </a:defRPr>
            </a:lvl2pPr>
            <a:lvl3pPr indent="0" lvl="2" marL="685800" marR="0" rtl="0" algn="ctr">
              <a:lnSpc>
                <a:spcPct val="120000"/>
              </a:lnSpc>
              <a:spcBef>
                <a:spcPts val="400"/>
              </a:spcBef>
              <a:buClr>
                <a:schemeClr val="dk1"/>
              </a:buClr>
              <a:buSzPct val="85714"/>
              <a:buFont typeface="Arial"/>
              <a:buNone/>
              <a:defRPr b="0" i="0" sz="1400" u="none" cap="none" strike="noStrike">
                <a:solidFill>
                  <a:schemeClr val="dk1"/>
                </a:solidFill>
                <a:latin typeface="Questrial"/>
                <a:ea typeface="Questrial"/>
                <a:cs typeface="Questrial"/>
                <a:sym typeface="Questrial"/>
              </a:defRPr>
            </a:lvl3pPr>
            <a:lvl4pPr indent="0" lvl="3" marL="10287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4pPr>
            <a:lvl5pPr indent="0" lvl="4" marL="13716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5pPr>
            <a:lvl6pPr indent="0" lvl="5" marL="17145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6pPr>
            <a:lvl7pPr indent="0" lvl="6" marL="20574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7pPr>
            <a:lvl8pPr indent="0" lvl="7" marL="24003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8pPr>
            <a:lvl9pPr indent="0" lvl="8" marL="2743200" marR="0" rtl="0" algn="ctr">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9pPr>
          </a:lstStyle>
          <a:p/>
        </p:txBody>
      </p:sp>
      <p:sp>
        <p:nvSpPr>
          <p:cNvPr id="16" name="Shape 16"/>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7" name="Shape 17"/>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8" name="Shape 18"/>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800" u="none" cap="none" strike="noStrike">
                <a:solidFill>
                  <a:schemeClr val="dk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noramic Picture with Caption">
    <p:spTree>
      <p:nvGrpSpPr>
        <p:cNvPr id="78" name="Shape 78"/>
        <p:cNvGrpSpPr/>
        <p:nvPr/>
      </p:nvGrpSpPr>
      <p:grpSpPr>
        <a:xfrm>
          <a:off x="0" y="0"/>
          <a:ext cx="0" cy="0"/>
          <a:chOff x="0" y="0"/>
          <a:chExt cx="0" cy="0"/>
        </a:xfrm>
      </p:grpSpPr>
      <p:pic>
        <p:nvPicPr>
          <p:cNvPr descr="Droplets-HD-Content-R1d.png" id="79" name="Shape 7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0" name="Shape 80"/>
          <p:cNvSpPr txBox="1"/>
          <p:nvPr>
            <p:ph type="title"/>
          </p:nvPr>
        </p:nvSpPr>
        <p:spPr>
          <a:xfrm>
            <a:off x="685346" y="3217030"/>
            <a:ext cx="7773300" cy="6087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81" name="Shape 81"/>
          <p:cNvSpPr/>
          <p:nvPr>
            <p:ph idx="2" type="pic"/>
          </p:nvPr>
        </p:nvSpPr>
        <p:spPr>
          <a:xfrm>
            <a:off x="888558" y="523696"/>
            <a:ext cx="7366800" cy="2410500"/>
          </a:xfrm>
          <a:prstGeom prst="roundRect">
            <a:avLst>
              <a:gd fmla="val 4944" name="adj"/>
            </a:avLst>
          </a:prstGeom>
          <a:noFill/>
          <a:ln cap="sq" cmpd="sng" w="82550">
            <a:solidFill>
              <a:srgbClr val="EAEAEA"/>
            </a:solidFill>
            <a:prstDash val="solid"/>
            <a:miter lim="8000"/>
            <a:headEnd len="med" w="med" type="none"/>
            <a:tailEnd len="med" w="med" type="none"/>
          </a:ln>
        </p:spPr>
        <p:txBody>
          <a:bodyPr anchorCtr="0" anchor="t" bIns="68575" lIns="68575" rIns="68575" wrap="square" tIns="68575"/>
          <a:lstStyle>
            <a:lvl1pPr indent="0" lvl="0" marL="0" marR="0" rtl="0" algn="ctr">
              <a:lnSpc>
                <a:spcPct val="120000"/>
              </a:lnSpc>
              <a:spcBef>
                <a:spcPts val="800"/>
              </a:spcBef>
              <a:buClr>
                <a:schemeClr val="dk1"/>
              </a:buClr>
              <a:buSzPct val="45833"/>
              <a:buFont typeface="Arial"/>
              <a:buNone/>
              <a:defRPr b="0" i="0" sz="24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52380"/>
              <a:buFont typeface="Arial"/>
              <a:buNone/>
              <a:defRPr b="0" i="0" sz="2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61111"/>
              <a:buFont typeface="Arial"/>
              <a:buNone/>
              <a:defRPr b="0" i="0" sz="1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9pPr>
          </a:lstStyle>
          <a:p/>
        </p:txBody>
      </p:sp>
      <p:sp>
        <p:nvSpPr>
          <p:cNvPr id="82" name="Shape 82"/>
          <p:cNvSpPr txBox="1"/>
          <p:nvPr>
            <p:ph idx="1" type="body"/>
          </p:nvPr>
        </p:nvSpPr>
        <p:spPr>
          <a:xfrm>
            <a:off x="685331" y="3831546"/>
            <a:ext cx="7773300" cy="5118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83" name="Shape 83"/>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84" name="Shape 84"/>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85" name="Shape 85"/>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86" name="Shape 86"/>
        <p:cNvGrpSpPr/>
        <p:nvPr/>
      </p:nvGrpSpPr>
      <p:grpSpPr>
        <a:xfrm>
          <a:off x="0" y="0"/>
          <a:ext cx="0" cy="0"/>
          <a:chOff x="0" y="0"/>
          <a:chExt cx="0" cy="0"/>
        </a:xfrm>
      </p:grpSpPr>
      <p:pic>
        <p:nvPicPr>
          <p:cNvPr descr="Droplets-HD-Content-R1d.png" id="87" name="Shape 8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8" name="Shape 88"/>
          <p:cNvSpPr txBox="1"/>
          <p:nvPr>
            <p:ph type="title"/>
          </p:nvPr>
        </p:nvSpPr>
        <p:spPr>
          <a:xfrm>
            <a:off x="685331" y="457199"/>
            <a:ext cx="7773300" cy="25704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89" name="Shape 89"/>
          <p:cNvSpPr txBox="1"/>
          <p:nvPr>
            <p:ph idx="1" type="body"/>
          </p:nvPr>
        </p:nvSpPr>
        <p:spPr>
          <a:xfrm>
            <a:off x="685331" y="3153616"/>
            <a:ext cx="7773300" cy="1189800"/>
          </a:xfrm>
          <a:prstGeom prst="rect">
            <a:avLst/>
          </a:prstGeom>
          <a:noFill/>
          <a:ln>
            <a:noFill/>
          </a:ln>
        </p:spPr>
        <p:txBody>
          <a:bodyPr anchorCtr="0" anchor="ctr"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90" name="Shape 90"/>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91" name="Shape 91"/>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92" name="Shape 92"/>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93" name="Shape 93"/>
        <p:cNvGrpSpPr/>
        <p:nvPr/>
      </p:nvGrpSpPr>
      <p:grpSpPr>
        <a:xfrm>
          <a:off x="0" y="0"/>
          <a:ext cx="0" cy="0"/>
          <a:chOff x="0" y="0"/>
          <a:chExt cx="0" cy="0"/>
        </a:xfrm>
      </p:grpSpPr>
      <p:pic>
        <p:nvPicPr>
          <p:cNvPr descr="Droplets-HD-Content-R1d.png" id="94" name="Shape 9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5" name="Shape 95"/>
          <p:cNvSpPr txBox="1"/>
          <p:nvPr>
            <p:ph type="title"/>
          </p:nvPr>
        </p:nvSpPr>
        <p:spPr>
          <a:xfrm>
            <a:off x="1084659" y="457200"/>
            <a:ext cx="6977100" cy="22446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96" name="Shape 96"/>
          <p:cNvSpPr txBox="1"/>
          <p:nvPr>
            <p:ph idx="1" type="body"/>
          </p:nvPr>
        </p:nvSpPr>
        <p:spPr>
          <a:xfrm>
            <a:off x="1290483" y="2707524"/>
            <a:ext cx="6564300" cy="446100"/>
          </a:xfrm>
          <a:prstGeom prst="rect">
            <a:avLst/>
          </a:prstGeom>
          <a:noFill/>
          <a:ln>
            <a:noFill/>
          </a:ln>
        </p:spPr>
        <p:txBody>
          <a:bodyPr anchorCtr="0" anchor="t" bIns="68575" lIns="68575" rIns="68575" wrap="square" tIns="68575"/>
          <a:lstStyle>
            <a:lvl1pPr indent="0" lvl="0" marL="0" marR="0" rtl="0" algn="l">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97" name="Shape 97"/>
          <p:cNvSpPr txBox="1"/>
          <p:nvPr>
            <p:ph idx="2" type="body"/>
          </p:nvPr>
        </p:nvSpPr>
        <p:spPr>
          <a:xfrm>
            <a:off x="685331" y="3279597"/>
            <a:ext cx="7773300" cy="1065900"/>
          </a:xfrm>
          <a:prstGeom prst="rect">
            <a:avLst/>
          </a:prstGeom>
          <a:noFill/>
          <a:ln>
            <a:noFill/>
          </a:ln>
        </p:spPr>
        <p:txBody>
          <a:bodyPr anchorCtr="0" anchor="ctr"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98" name="Shape 98"/>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99" name="Shape 99"/>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00" name="Shape 100"/>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
        <p:nvSpPr>
          <p:cNvPr id="101" name="Shape 101"/>
          <p:cNvSpPr txBox="1"/>
          <p:nvPr/>
        </p:nvSpPr>
        <p:spPr>
          <a:xfrm>
            <a:off x="751116" y="565625"/>
            <a:ext cx="457200" cy="438600"/>
          </a:xfrm>
          <a:prstGeom prst="rect">
            <a:avLst/>
          </a:prstGeom>
          <a:noFill/>
          <a:ln>
            <a:noFill/>
          </a:ln>
        </p:spPr>
        <p:txBody>
          <a:bodyPr anchorCtr="0" anchor="ctr" bIns="34275" lIns="68575" rIns="68575" wrap="square" tIns="34275">
            <a:noAutofit/>
          </a:bodyPr>
          <a:lstStyle/>
          <a:p>
            <a:pPr indent="0" lvl="0" marL="0" marR="0" rtl="0" algn="l">
              <a:spcBef>
                <a:spcPts val="0"/>
              </a:spcBef>
              <a:buClr>
                <a:schemeClr val="dk1"/>
              </a:buClr>
              <a:buSzPct val="25000"/>
              <a:buFont typeface="Questrial"/>
              <a:buNone/>
            </a:pPr>
            <a:r>
              <a:rPr b="0" lang="en" sz="6000" cap="none">
                <a:solidFill>
                  <a:schemeClr val="dk1"/>
                </a:solidFill>
                <a:latin typeface="Questrial"/>
                <a:ea typeface="Questrial"/>
                <a:cs typeface="Questrial"/>
                <a:sym typeface="Questrial"/>
              </a:rPr>
              <a:t>“</a:t>
            </a:r>
          </a:p>
        </p:txBody>
      </p:sp>
      <p:sp>
        <p:nvSpPr>
          <p:cNvPr id="102" name="Shape 102"/>
          <p:cNvSpPr txBox="1"/>
          <p:nvPr/>
        </p:nvSpPr>
        <p:spPr>
          <a:xfrm>
            <a:off x="7918168" y="2245183"/>
            <a:ext cx="457200" cy="438600"/>
          </a:xfrm>
          <a:prstGeom prst="rect">
            <a:avLst/>
          </a:prstGeom>
          <a:noFill/>
          <a:ln>
            <a:noFill/>
          </a:ln>
        </p:spPr>
        <p:txBody>
          <a:bodyPr anchorCtr="0" anchor="ctr" bIns="34275" lIns="68575" rIns="68575" wrap="square" tIns="34275">
            <a:noAutofit/>
          </a:bodyPr>
          <a:lstStyle/>
          <a:p>
            <a:pPr indent="0" lvl="0" marL="0" marR="0" rtl="0" algn="r">
              <a:spcBef>
                <a:spcPts val="0"/>
              </a:spcBef>
              <a:buClr>
                <a:schemeClr val="dk1"/>
              </a:buClr>
              <a:buSzPct val="25000"/>
              <a:buFont typeface="Questrial"/>
              <a:buNone/>
            </a:pPr>
            <a:r>
              <a:rPr b="0" lang="en" sz="6000" cap="none">
                <a:solidFill>
                  <a:schemeClr val="dk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103" name="Shape 103"/>
        <p:cNvGrpSpPr/>
        <p:nvPr/>
      </p:nvGrpSpPr>
      <p:grpSpPr>
        <a:xfrm>
          <a:off x="0" y="0"/>
          <a:ext cx="0" cy="0"/>
          <a:chOff x="0" y="0"/>
          <a:chExt cx="0" cy="0"/>
        </a:xfrm>
      </p:grpSpPr>
      <p:pic>
        <p:nvPicPr>
          <p:cNvPr descr="Droplets-HD-Content-R1d.png" id="104" name="Shape 10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5" name="Shape 105"/>
          <p:cNvSpPr txBox="1"/>
          <p:nvPr>
            <p:ph type="title"/>
          </p:nvPr>
        </p:nvSpPr>
        <p:spPr>
          <a:xfrm>
            <a:off x="685331" y="1604041"/>
            <a:ext cx="7773300" cy="18840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06" name="Shape 106"/>
          <p:cNvSpPr txBox="1"/>
          <p:nvPr>
            <p:ph idx="1" type="body"/>
          </p:nvPr>
        </p:nvSpPr>
        <p:spPr>
          <a:xfrm>
            <a:off x="685331" y="3496751"/>
            <a:ext cx="7773300" cy="8556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107" name="Shape 107"/>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08" name="Shape 108"/>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09" name="Shape 109"/>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Column">
    <p:spTree>
      <p:nvGrpSpPr>
        <p:cNvPr id="110" name="Shape 110"/>
        <p:cNvGrpSpPr/>
        <p:nvPr/>
      </p:nvGrpSpPr>
      <p:grpSpPr>
        <a:xfrm>
          <a:off x="0" y="0"/>
          <a:ext cx="0" cy="0"/>
          <a:chOff x="0" y="0"/>
          <a:chExt cx="0" cy="0"/>
        </a:xfrm>
      </p:grpSpPr>
      <p:pic>
        <p:nvPicPr>
          <p:cNvPr descr="Droplets-HD-Content-R1d.png" id="111" name="Shape 1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2" name="Shape 112"/>
          <p:cNvSpPr txBox="1"/>
          <p:nvPr>
            <p:ph type="title"/>
          </p:nvPr>
        </p:nvSpPr>
        <p:spPr>
          <a:xfrm>
            <a:off x="685331" y="457200"/>
            <a:ext cx="7773300" cy="12039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13" name="Shape 113"/>
          <p:cNvSpPr txBox="1"/>
          <p:nvPr>
            <p:ph idx="1" type="body"/>
          </p:nvPr>
        </p:nvSpPr>
        <p:spPr>
          <a:xfrm>
            <a:off x="685331" y="1775320"/>
            <a:ext cx="24741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3333"/>
              <a:buFont typeface="Arial"/>
              <a:buNone/>
              <a:defRPr b="0" i="0" sz="18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14" name="Shape 114"/>
          <p:cNvSpPr txBox="1"/>
          <p:nvPr>
            <p:ph idx="2" type="body"/>
          </p:nvPr>
        </p:nvSpPr>
        <p:spPr>
          <a:xfrm>
            <a:off x="685331" y="2207516"/>
            <a:ext cx="2474100" cy="21360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15" name="Shape 115"/>
          <p:cNvSpPr txBox="1"/>
          <p:nvPr>
            <p:ph idx="3" type="body"/>
          </p:nvPr>
        </p:nvSpPr>
        <p:spPr>
          <a:xfrm>
            <a:off x="3339292" y="1775320"/>
            <a:ext cx="24687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3333"/>
              <a:buFont typeface="Arial"/>
              <a:buNone/>
              <a:defRPr b="0" i="0" sz="18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16" name="Shape 116"/>
          <p:cNvSpPr txBox="1"/>
          <p:nvPr>
            <p:ph idx="4" type="body"/>
          </p:nvPr>
        </p:nvSpPr>
        <p:spPr>
          <a:xfrm>
            <a:off x="3331011" y="2207516"/>
            <a:ext cx="2477400" cy="21360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17" name="Shape 117"/>
          <p:cNvSpPr txBox="1"/>
          <p:nvPr>
            <p:ph idx="5" type="body"/>
          </p:nvPr>
        </p:nvSpPr>
        <p:spPr>
          <a:xfrm>
            <a:off x="5979973" y="1775320"/>
            <a:ext cx="24786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3333"/>
              <a:buFont typeface="Arial"/>
              <a:buNone/>
              <a:defRPr b="0" i="0" sz="18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18" name="Shape 118"/>
          <p:cNvSpPr txBox="1"/>
          <p:nvPr>
            <p:ph idx="6" type="body"/>
          </p:nvPr>
        </p:nvSpPr>
        <p:spPr>
          <a:xfrm>
            <a:off x="5979973" y="2207516"/>
            <a:ext cx="2478600" cy="21360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19" name="Shape 119"/>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20" name="Shape 120"/>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21" name="Shape 121"/>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 Picture Column">
    <p:spTree>
      <p:nvGrpSpPr>
        <p:cNvPr id="122" name="Shape 122"/>
        <p:cNvGrpSpPr/>
        <p:nvPr/>
      </p:nvGrpSpPr>
      <p:grpSpPr>
        <a:xfrm>
          <a:off x="0" y="0"/>
          <a:ext cx="0" cy="0"/>
          <a:chOff x="0" y="0"/>
          <a:chExt cx="0" cy="0"/>
        </a:xfrm>
      </p:grpSpPr>
      <p:pic>
        <p:nvPicPr>
          <p:cNvPr descr="Droplets-HD-Content-R1d.png" id="123" name="Shape 1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4" name="Shape 124"/>
          <p:cNvSpPr txBox="1"/>
          <p:nvPr>
            <p:ph type="title"/>
          </p:nvPr>
        </p:nvSpPr>
        <p:spPr>
          <a:xfrm>
            <a:off x="685331" y="458079"/>
            <a:ext cx="7773300" cy="1203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25" name="Shape 125"/>
          <p:cNvSpPr txBox="1"/>
          <p:nvPr>
            <p:ph idx="1" type="body"/>
          </p:nvPr>
        </p:nvSpPr>
        <p:spPr>
          <a:xfrm>
            <a:off x="685331" y="3153615"/>
            <a:ext cx="24723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8235"/>
              <a:buFont typeface="Arial"/>
              <a:buNone/>
              <a:defRPr b="0" i="0" sz="17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26" name="Shape 126"/>
          <p:cNvSpPr/>
          <p:nvPr>
            <p:ph idx="2" type="pic"/>
          </p:nvPr>
        </p:nvSpPr>
        <p:spPr>
          <a:xfrm>
            <a:off x="685331" y="1775320"/>
            <a:ext cx="2472300" cy="1143000"/>
          </a:xfrm>
          <a:prstGeom prst="roundRect">
            <a:avLst>
              <a:gd fmla="val 9363" name="adj"/>
            </a:avLst>
          </a:prstGeom>
          <a:noFill/>
          <a:ln cap="sq" cmpd="sng" w="82550">
            <a:solidFill>
              <a:srgbClr val="EAEAEA"/>
            </a:solidFill>
            <a:prstDash val="solid"/>
            <a:miter lim="8000"/>
            <a:headEnd len="med" w="med" type="none"/>
            <a:tailEnd len="med" w="med" type="none"/>
          </a:ln>
        </p:spPr>
        <p:txBody>
          <a:bodyPr anchorCtr="0" anchor="t" bIns="68575" lIns="68575" rIns="68575" wrap="square" tIns="68575"/>
          <a:lstStyle>
            <a:lvl1pPr indent="0" lvl="0" marL="0" marR="0" rtl="0" algn="ctr">
              <a:lnSpc>
                <a:spcPct val="120000"/>
              </a:lnSpc>
              <a:spcBef>
                <a:spcPts val="8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9pPr>
          </a:lstStyle>
          <a:p/>
        </p:txBody>
      </p:sp>
      <p:sp>
        <p:nvSpPr>
          <p:cNvPr id="127" name="Shape 127"/>
          <p:cNvSpPr txBox="1"/>
          <p:nvPr>
            <p:ph idx="3" type="body"/>
          </p:nvPr>
        </p:nvSpPr>
        <p:spPr>
          <a:xfrm>
            <a:off x="685331" y="3585812"/>
            <a:ext cx="2472300" cy="7575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28" name="Shape 128"/>
          <p:cNvSpPr txBox="1"/>
          <p:nvPr>
            <p:ph idx="4" type="body"/>
          </p:nvPr>
        </p:nvSpPr>
        <p:spPr>
          <a:xfrm>
            <a:off x="3332069" y="3153615"/>
            <a:ext cx="24765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8235"/>
              <a:buFont typeface="Arial"/>
              <a:buNone/>
              <a:defRPr b="0" i="0" sz="17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29" name="Shape 129"/>
          <p:cNvSpPr/>
          <p:nvPr>
            <p:ph idx="5" type="pic"/>
          </p:nvPr>
        </p:nvSpPr>
        <p:spPr>
          <a:xfrm>
            <a:off x="3331011" y="1775320"/>
            <a:ext cx="2477400" cy="1143000"/>
          </a:xfrm>
          <a:prstGeom prst="roundRect">
            <a:avLst>
              <a:gd fmla="val 8841" name="adj"/>
            </a:avLst>
          </a:prstGeom>
          <a:noFill/>
          <a:ln cap="sq" cmpd="sng" w="82550">
            <a:solidFill>
              <a:srgbClr val="EAEAEA"/>
            </a:solidFill>
            <a:prstDash val="solid"/>
            <a:miter lim="8000"/>
            <a:headEnd len="med" w="med" type="none"/>
            <a:tailEnd len="med" w="med" type="none"/>
          </a:ln>
        </p:spPr>
        <p:txBody>
          <a:bodyPr anchorCtr="0" anchor="t" bIns="68575" lIns="68575" rIns="68575" wrap="square" tIns="68575"/>
          <a:lstStyle>
            <a:lvl1pPr indent="0" lvl="0" marL="0" marR="0" rtl="0" algn="ctr">
              <a:lnSpc>
                <a:spcPct val="120000"/>
              </a:lnSpc>
              <a:spcBef>
                <a:spcPts val="8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9pPr>
          </a:lstStyle>
          <a:p/>
        </p:txBody>
      </p:sp>
      <p:sp>
        <p:nvSpPr>
          <p:cNvPr id="130" name="Shape 130"/>
          <p:cNvSpPr txBox="1"/>
          <p:nvPr>
            <p:ph idx="6" type="body"/>
          </p:nvPr>
        </p:nvSpPr>
        <p:spPr>
          <a:xfrm>
            <a:off x="3331011" y="3585810"/>
            <a:ext cx="2477400" cy="7575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31" name="Shape 131"/>
          <p:cNvSpPr txBox="1"/>
          <p:nvPr>
            <p:ph idx="7" type="body"/>
          </p:nvPr>
        </p:nvSpPr>
        <p:spPr>
          <a:xfrm>
            <a:off x="5979973" y="3153615"/>
            <a:ext cx="2475600" cy="432300"/>
          </a:xfrm>
          <a:prstGeom prst="rect">
            <a:avLst/>
          </a:prstGeom>
          <a:noFill/>
          <a:ln>
            <a:noFill/>
          </a:ln>
        </p:spPr>
        <p:txBody>
          <a:bodyPr anchorCtr="0" anchor="b" bIns="68575" lIns="68575" rIns="68575" wrap="square" tIns="68575"/>
          <a:lstStyle>
            <a:lvl1pPr indent="0" lvl="0" marL="0" marR="0" rtl="0" algn="ctr">
              <a:lnSpc>
                <a:spcPct val="85000"/>
              </a:lnSpc>
              <a:spcBef>
                <a:spcPts val="800"/>
              </a:spcBef>
              <a:buClr>
                <a:schemeClr val="dk1"/>
              </a:buClr>
              <a:buSzPct val="88235"/>
              <a:buFont typeface="Arial"/>
              <a:buNone/>
              <a:defRPr b="0" i="0" sz="17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132" name="Shape 132"/>
          <p:cNvSpPr/>
          <p:nvPr>
            <p:ph idx="8" type="pic"/>
          </p:nvPr>
        </p:nvSpPr>
        <p:spPr>
          <a:xfrm>
            <a:off x="5979973" y="1775320"/>
            <a:ext cx="2478600" cy="1143000"/>
          </a:xfrm>
          <a:prstGeom prst="roundRect">
            <a:avLst>
              <a:gd fmla="val 8841" name="adj"/>
            </a:avLst>
          </a:prstGeom>
          <a:noFill/>
          <a:ln cap="sq" cmpd="sng" w="82550">
            <a:solidFill>
              <a:srgbClr val="EAEAEA"/>
            </a:solidFill>
            <a:prstDash val="solid"/>
            <a:miter lim="8000"/>
            <a:headEnd len="med" w="med" type="none"/>
            <a:tailEnd len="med" w="med" type="none"/>
          </a:ln>
        </p:spPr>
        <p:txBody>
          <a:bodyPr anchorCtr="0" anchor="t" bIns="68575" lIns="68575" rIns="68575" wrap="square" tIns="68575"/>
          <a:lstStyle>
            <a:lvl1pPr indent="0" lvl="0" marL="0" marR="0" rtl="0" algn="ctr">
              <a:lnSpc>
                <a:spcPct val="120000"/>
              </a:lnSpc>
              <a:spcBef>
                <a:spcPts val="8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0" i="0" sz="1200" u="none" cap="none" strike="noStrike">
                <a:solidFill>
                  <a:schemeClr val="dk1"/>
                </a:solidFill>
                <a:latin typeface="Questrial"/>
                <a:ea typeface="Questrial"/>
                <a:cs typeface="Questrial"/>
                <a:sym typeface="Questrial"/>
              </a:defRPr>
            </a:lvl9pPr>
          </a:lstStyle>
          <a:p/>
        </p:txBody>
      </p:sp>
      <p:sp>
        <p:nvSpPr>
          <p:cNvPr id="133" name="Shape 133"/>
          <p:cNvSpPr txBox="1"/>
          <p:nvPr>
            <p:ph idx="9" type="body"/>
          </p:nvPr>
        </p:nvSpPr>
        <p:spPr>
          <a:xfrm>
            <a:off x="5979879" y="3585809"/>
            <a:ext cx="2478900" cy="7575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36363"/>
              <a:buFont typeface="Arial"/>
              <a:buNone/>
              <a:defRPr b="0" i="0" sz="11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55555"/>
              <a:buFont typeface="Arial"/>
              <a:buNone/>
              <a:defRPr b="0" i="0" sz="9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50000"/>
              <a:buFont typeface="Arial"/>
              <a:buNone/>
              <a:defRPr b="0" i="0" sz="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57142"/>
              <a:buFont typeface="Arial"/>
              <a:buNone/>
              <a:defRPr b="0" i="0" sz="700" u="none" cap="none" strike="noStrike">
                <a:solidFill>
                  <a:schemeClr val="dk1"/>
                </a:solidFill>
                <a:latin typeface="Questrial"/>
                <a:ea typeface="Questrial"/>
                <a:cs typeface="Questrial"/>
                <a:sym typeface="Questrial"/>
              </a:defRPr>
            </a:lvl9pPr>
          </a:lstStyle>
          <a:p/>
        </p:txBody>
      </p:sp>
      <p:sp>
        <p:nvSpPr>
          <p:cNvPr id="134" name="Shape 134"/>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35" name="Shape 135"/>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36" name="Shape 136"/>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37" name="Shape 137"/>
        <p:cNvGrpSpPr/>
        <p:nvPr/>
      </p:nvGrpSpPr>
      <p:grpSpPr>
        <a:xfrm>
          <a:off x="0" y="0"/>
          <a:ext cx="0" cy="0"/>
          <a:chOff x="0" y="0"/>
          <a:chExt cx="0" cy="0"/>
        </a:xfrm>
      </p:grpSpPr>
      <p:pic>
        <p:nvPicPr>
          <p:cNvPr descr="Droplets-HD-Content-R1d.png" id="138" name="Shape 1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9" name="Shape 139"/>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40" name="Shape 140"/>
          <p:cNvSpPr txBox="1"/>
          <p:nvPr>
            <p:ph idx="1" type="body"/>
          </p:nvPr>
        </p:nvSpPr>
        <p:spPr>
          <a:xfrm rot="5400000">
            <a:off x="3288021" y="-827330"/>
            <a:ext cx="2568000" cy="77733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141" name="Shape 141"/>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42" name="Shape 142"/>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43" name="Shape 143"/>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44" name="Shape 144"/>
        <p:cNvGrpSpPr/>
        <p:nvPr/>
      </p:nvGrpSpPr>
      <p:grpSpPr>
        <a:xfrm>
          <a:off x="0" y="0"/>
          <a:ext cx="0" cy="0"/>
          <a:chOff x="0" y="0"/>
          <a:chExt cx="0" cy="0"/>
        </a:xfrm>
      </p:grpSpPr>
      <p:pic>
        <p:nvPicPr>
          <p:cNvPr descr="Droplets-HD-Content-R1d.png" id="145" name="Shape 1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6" name="Shape 146"/>
          <p:cNvSpPr txBox="1"/>
          <p:nvPr>
            <p:ph type="title"/>
          </p:nvPr>
        </p:nvSpPr>
        <p:spPr>
          <a:xfrm rot="5400000">
            <a:off x="5558119" y="1442851"/>
            <a:ext cx="3886200" cy="19149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147" name="Shape 147"/>
          <p:cNvSpPr txBox="1"/>
          <p:nvPr>
            <p:ph idx="1" type="body"/>
          </p:nvPr>
        </p:nvSpPr>
        <p:spPr>
          <a:xfrm rot="5400000">
            <a:off x="1614224" y="-471749"/>
            <a:ext cx="3886200" cy="57441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148" name="Shape 148"/>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49" name="Shape 149"/>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50" name="Shape 150"/>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1" name="Shape 151"/>
        <p:cNvGrpSpPr/>
        <p:nvPr/>
      </p:nvGrpSpPr>
      <p:grpSpPr>
        <a:xfrm>
          <a:off x="0" y="0"/>
          <a:ext cx="0" cy="0"/>
          <a:chOff x="0" y="0"/>
          <a:chExt cx="0" cy="0"/>
        </a:xfrm>
      </p:grpSpPr>
      <p:grpSp>
        <p:nvGrpSpPr>
          <p:cNvPr id="152" name="Shape 152"/>
          <p:cNvGrpSpPr/>
          <p:nvPr/>
        </p:nvGrpSpPr>
        <p:grpSpPr>
          <a:xfrm>
            <a:off x="625966" y="299376"/>
            <a:ext cx="999312" cy="999312"/>
            <a:chOff x="348199" y="179450"/>
            <a:chExt cx="1116300" cy="1116300"/>
          </a:xfrm>
        </p:grpSpPr>
        <p:sp>
          <p:nvSpPr>
            <p:cNvPr id="153" name="Shape 15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54" name="Shape 15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55" name="Shape 155"/>
          <p:cNvSpPr txBox="1"/>
          <p:nvPr>
            <p:ph type="title"/>
          </p:nvPr>
        </p:nvSpPr>
        <p:spPr>
          <a:xfrm>
            <a:off x="1303800" y="598575"/>
            <a:ext cx="7030500" cy="999300"/>
          </a:xfrm>
          <a:prstGeom prst="rect">
            <a:avLst/>
          </a:prstGeom>
        </p:spPr>
        <p:txBody>
          <a:bodyPr anchorCtr="0" anchor="ctr" bIns="68575" lIns="68575" rIns="68575" wrap="square" tIns="6857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6" name="Shape 156"/>
          <p:cNvSpPr txBox="1"/>
          <p:nvPr>
            <p:ph idx="1" type="body"/>
          </p:nvPr>
        </p:nvSpPr>
        <p:spPr>
          <a:xfrm>
            <a:off x="1303800" y="1990050"/>
            <a:ext cx="7030500" cy="2541600"/>
          </a:xfrm>
          <a:prstGeom prst="rect">
            <a:avLst/>
          </a:prstGeom>
        </p:spPr>
        <p:txBody>
          <a:bodyPr anchorCtr="0" anchor="t" bIns="68575" lIns="68575" rIns="68575" wrap="square" tIns="6857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7" name="Shape 157"/>
          <p:cNvSpPr txBox="1"/>
          <p:nvPr>
            <p:ph idx="12" type="sldNum"/>
          </p:nvPr>
        </p:nvSpPr>
        <p:spPr>
          <a:xfrm>
            <a:off x="8451046" y="4736976"/>
            <a:ext cx="548700" cy="393600"/>
          </a:xfrm>
          <a:prstGeom prst="rect">
            <a:avLst/>
          </a:prstGeom>
        </p:spPr>
        <p:txBody>
          <a:bodyPr anchorCtr="0" anchor="ctr" bIns="34275" lIns="68575" rIns="68575" wrap="square" tIns="3427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9" name="Shape 19"/>
        <p:cNvGrpSpPr/>
        <p:nvPr/>
      </p:nvGrpSpPr>
      <p:grpSpPr>
        <a:xfrm>
          <a:off x="0" y="0"/>
          <a:ext cx="0" cy="0"/>
          <a:chOff x="0" y="0"/>
          <a:chExt cx="0" cy="0"/>
        </a:xfrm>
      </p:grpSpPr>
      <p:pic>
        <p:nvPicPr>
          <p:cNvPr descr="Droplets-HD-Content-R1d.png" id="20" name="Shape 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Shape 21"/>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22" name="Shape 22"/>
          <p:cNvSpPr txBox="1"/>
          <p:nvPr>
            <p:ph idx="1" type="body"/>
          </p:nvPr>
        </p:nvSpPr>
        <p:spPr>
          <a:xfrm>
            <a:off x="685331" y="1775319"/>
            <a:ext cx="7773000" cy="2568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23" name="Shape 23"/>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24" name="Shape 24"/>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25" name="Shape 25"/>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800" u="none" cap="none" strike="noStrike">
                <a:solidFill>
                  <a:schemeClr val="dk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6" name="Shape 26"/>
        <p:cNvGrpSpPr/>
        <p:nvPr/>
      </p:nvGrpSpPr>
      <p:grpSpPr>
        <a:xfrm>
          <a:off x="0" y="0"/>
          <a:ext cx="0" cy="0"/>
          <a:chOff x="0" y="0"/>
          <a:chExt cx="0" cy="0"/>
        </a:xfrm>
      </p:grpSpPr>
      <p:pic>
        <p:nvPicPr>
          <p:cNvPr descr="Droplets-HD-Content-R1d.png" id="27" name="Shape 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 name="Shape 28"/>
          <p:cNvSpPr txBox="1"/>
          <p:nvPr>
            <p:ph type="title"/>
          </p:nvPr>
        </p:nvSpPr>
        <p:spPr>
          <a:xfrm>
            <a:off x="685331" y="621422"/>
            <a:ext cx="7763700" cy="20526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36666"/>
              <a:buFont typeface="Questrial"/>
              <a:buNone/>
              <a:defRPr b="0" i="0" sz="30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29" name="Shape 29"/>
          <p:cNvSpPr txBox="1"/>
          <p:nvPr>
            <p:ph idx="1" type="body"/>
          </p:nvPr>
        </p:nvSpPr>
        <p:spPr>
          <a:xfrm>
            <a:off x="685331" y="2743093"/>
            <a:ext cx="7763700" cy="10260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00000"/>
              <a:buFont typeface="Arial"/>
              <a:buNone/>
              <a:defRPr b="0" i="0" sz="1500" u="none" cap="none" strike="noStrike">
                <a:solidFill>
                  <a:srgbClr val="7F7F7F"/>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0" i="0" sz="1500" u="none" cap="none" strike="noStrike">
                <a:solidFill>
                  <a:srgbClr val="888888"/>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0" i="0" sz="1400" u="none" cap="none" strike="noStrike">
                <a:solidFill>
                  <a:srgbClr val="888888"/>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0" i="0" sz="1200" u="none" cap="none" strike="noStrike">
                <a:solidFill>
                  <a:srgbClr val="888888"/>
                </a:solidFill>
                <a:latin typeface="Questrial"/>
                <a:ea typeface="Questrial"/>
                <a:cs typeface="Questrial"/>
                <a:sym typeface="Questrial"/>
              </a:defRPr>
            </a:lvl9pPr>
          </a:lstStyle>
          <a:p/>
        </p:txBody>
      </p:sp>
      <p:sp>
        <p:nvSpPr>
          <p:cNvPr id="30" name="Shape 30"/>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31" name="Shape 31"/>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32" name="Shape 32"/>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pic>
        <p:nvPicPr>
          <p:cNvPr descr="Droplets-HD-Content-R1d.png" id="34" name="Shape 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5" name="Shape 35"/>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36" name="Shape 36"/>
          <p:cNvSpPr txBox="1"/>
          <p:nvPr>
            <p:ph idx="1" type="body"/>
          </p:nvPr>
        </p:nvSpPr>
        <p:spPr>
          <a:xfrm>
            <a:off x="685331" y="1775319"/>
            <a:ext cx="3829500" cy="2568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37" name="Shape 37"/>
          <p:cNvSpPr txBox="1"/>
          <p:nvPr>
            <p:ph idx="2" type="body"/>
          </p:nvPr>
        </p:nvSpPr>
        <p:spPr>
          <a:xfrm>
            <a:off x="4629150" y="1775319"/>
            <a:ext cx="3828900" cy="2568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38" name="Shape 38"/>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39" name="Shape 39"/>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40" name="Shape 40"/>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1" name="Shape 41"/>
        <p:cNvGrpSpPr/>
        <p:nvPr/>
      </p:nvGrpSpPr>
      <p:grpSpPr>
        <a:xfrm>
          <a:off x="0" y="0"/>
          <a:ext cx="0" cy="0"/>
          <a:chOff x="0" y="0"/>
          <a:chExt cx="0" cy="0"/>
        </a:xfrm>
      </p:grpSpPr>
      <p:pic>
        <p:nvPicPr>
          <p:cNvPr descr="Droplets-HD-Content-R1d.png" id="42" name="Shape 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3" name="Shape 43"/>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44" name="Shape 44"/>
          <p:cNvSpPr txBox="1"/>
          <p:nvPr>
            <p:ph idx="1" type="body"/>
          </p:nvPr>
        </p:nvSpPr>
        <p:spPr>
          <a:xfrm>
            <a:off x="859746" y="1778263"/>
            <a:ext cx="3655200" cy="510000"/>
          </a:xfrm>
          <a:prstGeom prst="rect">
            <a:avLst/>
          </a:prstGeom>
          <a:noFill/>
          <a:ln>
            <a:noFill/>
          </a:ln>
        </p:spPr>
        <p:txBody>
          <a:bodyPr anchorCtr="0" anchor="b" bIns="68575" lIns="68575" rIns="68575" wrap="square" tIns="68575"/>
          <a:lstStyle>
            <a:lvl1pPr indent="0" lvl="0" marL="0" marR="0" rtl="0" algn="l">
              <a:lnSpc>
                <a:spcPct val="85000"/>
              </a:lnSpc>
              <a:spcBef>
                <a:spcPts val="800"/>
              </a:spcBef>
              <a:buClr>
                <a:schemeClr val="dk1"/>
              </a:buClr>
              <a:buSzPct val="75000"/>
              <a:buFont typeface="Arial"/>
              <a:buNone/>
              <a:defRPr b="0" i="0" sz="20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45" name="Shape 45"/>
          <p:cNvSpPr txBox="1"/>
          <p:nvPr>
            <p:ph idx="2" type="body"/>
          </p:nvPr>
        </p:nvSpPr>
        <p:spPr>
          <a:xfrm>
            <a:off x="685331" y="2288259"/>
            <a:ext cx="3829500" cy="2055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46" name="Shape 46"/>
          <p:cNvSpPr txBox="1"/>
          <p:nvPr>
            <p:ph idx="3" type="body"/>
          </p:nvPr>
        </p:nvSpPr>
        <p:spPr>
          <a:xfrm>
            <a:off x="4797317" y="1778263"/>
            <a:ext cx="3661500" cy="510000"/>
          </a:xfrm>
          <a:prstGeom prst="rect">
            <a:avLst/>
          </a:prstGeom>
          <a:noFill/>
          <a:ln>
            <a:noFill/>
          </a:ln>
        </p:spPr>
        <p:txBody>
          <a:bodyPr anchorCtr="0" anchor="b" bIns="68575" lIns="68575" rIns="68575" wrap="square" tIns="68575"/>
          <a:lstStyle>
            <a:lvl1pPr indent="0" lvl="0" marL="0" marR="0" rtl="0" algn="l">
              <a:lnSpc>
                <a:spcPct val="85000"/>
              </a:lnSpc>
              <a:spcBef>
                <a:spcPts val="800"/>
              </a:spcBef>
              <a:buClr>
                <a:schemeClr val="dk1"/>
              </a:buClr>
              <a:buSzPct val="75000"/>
              <a:buFont typeface="Arial"/>
              <a:buNone/>
              <a:defRPr b="0" i="0" sz="20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93333"/>
              <a:buFont typeface="Arial"/>
              <a:buNone/>
              <a:defRPr b="1" i="0" sz="15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85714"/>
              <a:buFont typeface="Arial"/>
              <a:buNone/>
              <a:defRPr b="1" i="0" sz="14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91666"/>
              <a:buFont typeface="Arial"/>
              <a:buNone/>
              <a:defRPr b="1" i="0" sz="1200" u="none" cap="none" strike="noStrike">
                <a:solidFill>
                  <a:schemeClr val="dk1"/>
                </a:solidFill>
                <a:latin typeface="Questrial"/>
                <a:ea typeface="Questrial"/>
                <a:cs typeface="Questrial"/>
                <a:sym typeface="Questrial"/>
              </a:defRPr>
            </a:lvl9pPr>
          </a:lstStyle>
          <a:p/>
        </p:txBody>
      </p:sp>
      <p:sp>
        <p:nvSpPr>
          <p:cNvPr id="47" name="Shape 47"/>
          <p:cNvSpPr txBox="1"/>
          <p:nvPr>
            <p:ph idx="4" type="body"/>
          </p:nvPr>
        </p:nvSpPr>
        <p:spPr>
          <a:xfrm>
            <a:off x="4629150" y="2288259"/>
            <a:ext cx="3829200" cy="2055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48" name="Shape 48"/>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49" name="Shape 49"/>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50" name="Shape 50"/>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1" name="Shape 51"/>
        <p:cNvGrpSpPr/>
        <p:nvPr/>
      </p:nvGrpSpPr>
      <p:grpSpPr>
        <a:xfrm>
          <a:off x="0" y="0"/>
          <a:ext cx="0" cy="0"/>
          <a:chOff x="0" y="0"/>
          <a:chExt cx="0" cy="0"/>
        </a:xfrm>
      </p:grpSpPr>
      <p:pic>
        <p:nvPicPr>
          <p:cNvPr descr="Droplets-HD-Content-R1d.png" id="52" name="Shape 5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3" name="Shape 53"/>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54" name="Shape 54"/>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55" name="Shape 55"/>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56" name="Shape 56"/>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7" name="Shape 57"/>
        <p:cNvGrpSpPr/>
        <p:nvPr/>
      </p:nvGrpSpPr>
      <p:grpSpPr>
        <a:xfrm>
          <a:off x="0" y="0"/>
          <a:ext cx="0" cy="0"/>
          <a:chOff x="0" y="0"/>
          <a:chExt cx="0" cy="0"/>
        </a:xfrm>
      </p:grpSpPr>
      <p:pic>
        <p:nvPicPr>
          <p:cNvPr descr="Droplets-HD-Content-R1d.png" id="58" name="Shape 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 name="Shape 59"/>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60" name="Shape 60"/>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61" name="Shape 61"/>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2" name="Shape 62"/>
        <p:cNvGrpSpPr/>
        <p:nvPr/>
      </p:nvGrpSpPr>
      <p:grpSpPr>
        <a:xfrm>
          <a:off x="0" y="0"/>
          <a:ext cx="0" cy="0"/>
          <a:chOff x="0" y="0"/>
          <a:chExt cx="0" cy="0"/>
        </a:xfrm>
      </p:grpSpPr>
      <p:pic>
        <p:nvPicPr>
          <p:cNvPr descr="Droplets-HD-Content-R1d.png" id="63" name="Shape 6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4" name="Shape 64"/>
          <p:cNvSpPr txBox="1"/>
          <p:nvPr>
            <p:ph type="title"/>
          </p:nvPr>
        </p:nvSpPr>
        <p:spPr>
          <a:xfrm>
            <a:off x="685331" y="457200"/>
            <a:ext cx="2951700" cy="15174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65" name="Shape 65"/>
          <p:cNvSpPr txBox="1"/>
          <p:nvPr>
            <p:ph idx="1" type="body"/>
          </p:nvPr>
        </p:nvSpPr>
        <p:spPr>
          <a:xfrm>
            <a:off x="3808547" y="457200"/>
            <a:ext cx="4650000" cy="38862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66" name="Shape 66"/>
          <p:cNvSpPr txBox="1"/>
          <p:nvPr>
            <p:ph idx="2" type="body"/>
          </p:nvPr>
        </p:nvSpPr>
        <p:spPr>
          <a:xfrm>
            <a:off x="685331" y="1974639"/>
            <a:ext cx="2951700" cy="23688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67" name="Shape 67"/>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68" name="Shape 68"/>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69" name="Shape 69"/>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0" name="Shape 70"/>
        <p:cNvGrpSpPr/>
        <p:nvPr/>
      </p:nvGrpSpPr>
      <p:grpSpPr>
        <a:xfrm>
          <a:off x="0" y="0"/>
          <a:ext cx="0" cy="0"/>
          <a:chOff x="0" y="0"/>
          <a:chExt cx="0" cy="0"/>
        </a:xfrm>
      </p:grpSpPr>
      <p:pic>
        <p:nvPicPr>
          <p:cNvPr descr="Droplets-HD-Content-R1d.png" id="71" name="Shape 7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 name="Shape 72"/>
          <p:cNvSpPr txBox="1"/>
          <p:nvPr>
            <p:ph type="title"/>
          </p:nvPr>
        </p:nvSpPr>
        <p:spPr>
          <a:xfrm>
            <a:off x="685331" y="457200"/>
            <a:ext cx="4451100" cy="15174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SzPct val="45833"/>
              <a:buFont typeface="Questrial"/>
              <a:buNone/>
              <a:defRPr b="0" i="0" sz="24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73" name="Shape 73"/>
          <p:cNvSpPr/>
          <p:nvPr>
            <p:ph idx="2" type="pic"/>
          </p:nvPr>
        </p:nvSpPr>
        <p:spPr>
          <a:xfrm>
            <a:off x="5568602" y="457201"/>
            <a:ext cx="2441400" cy="3886200"/>
          </a:xfrm>
          <a:prstGeom prst="roundRect">
            <a:avLst>
              <a:gd fmla="val 4943" name="adj"/>
            </a:avLst>
          </a:prstGeom>
          <a:noFill/>
          <a:ln cap="sq" cmpd="sng" w="82550">
            <a:solidFill>
              <a:srgbClr val="EAEAEA"/>
            </a:solidFill>
            <a:prstDash val="solid"/>
            <a:miter lim="8000"/>
            <a:headEnd len="med" w="med" type="none"/>
            <a:tailEnd len="med" w="med" type="none"/>
          </a:ln>
        </p:spPr>
        <p:txBody>
          <a:bodyPr anchorCtr="0" anchor="t" bIns="68575" lIns="68575" rIns="68575" wrap="square" tIns="68575"/>
          <a:lstStyle>
            <a:lvl1pPr indent="0" lvl="0" marL="0" marR="0" rtl="0" algn="l">
              <a:lnSpc>
                <a:spcPct val="120000"/>
              </a:lnSpc>
              <a:spcBef>
                <a:spcPts val="800"/>
              </a:spcBef>
              <a:buClr>
                <a:schemeClr val="dk1"/>
              </a:buClr>
              <a:buSzPct val="45833"/>
              <a:buFont typeface="Arial"/>
              <a:buNone/>
              <a:defRPr b="0" i="0" sz="24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52380"/>
              <a:buFont typeface="Arial"/>
              <a:buNone/>
              <a:defRPr b="0" i="0" sz="2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61111"/>
              <a:buFont typeface="Arial"/>
              <a:buNone/>
              <a:defRPr b="0" i="0" sz="18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73333"/>
              <a:buFont typeface="Arial"/>
              <a:buNone/>
              <a:defRPr b="0" i="0" sz="1500" u="none" cap="none" strike="noStrike">
                <a:solidFill>
                  <a:schemeClr val="dk1"/>
                </a:solidFill>
                <a:latin typeface="Questrial"/>
                <a:ea typeface="Questrial"/>
                <a:cs typeface="Questrial"/>
                <a:sym typeface="Questrial"/>
              </a:defRPr>
            </a:lvl9pPr>
          </a:lstStyle>
          <a:p/>
        </p:txBody>
      </p:sp>
      <p:sp>
        <p:nvSpPr>
          <p:cNvPr id="74" name="Shape 74"/>
          <p:cNvSpPr txBox="1"/>
          <p:nvPr>
            <p:ph idx="1" type="body"/>
          </p:nvPr>
        </p:nvSpPr>
        <p:spPr>
          <a:xfrm>
            <a:off x="685346" y="1974639"/>
            <a:ext cx="4451100" cy="2368800"/>
          </a:xfrm>
          <a:prstGeom prst="rect">
            <a:avLst/>
          </a:prstGeom>
          <a:noFill/>
          <a:ln>
            <a:noFill/>
          </a:ln>
        </p:spPr>
        <p:txBody>
          <a:bodyPr anchorCtr="0" anchor="t" bIns="68575" lIns="68575" rIns="68575" wrap="square" tIns="68575"/>
          <a:lstStyle>
            <a:lvl1pPr indent="0" lvl="0" marL="0" marR="0" rtl="0" algn="ctr">
              <a:lnSpc>
                <a:spcPct val="120000"/>
              </a:lnSpc>
              <a:spcBef>
                <a:spcPts val="800"/>
              </a:spcBef>
              <a:buClr>
                <a:schemeClr val="dk1"/>
              </a:buClr>
              <a:buSzPct val="125000"/>
              <a:buFont typeface="Arial"/>
              <a:buNone/>
              <a:defRPr b="0" i="0" sz="1200" u="none" cap="none" strike="noStrike">
                <a:solidFill>
                  <a:schemeClr val="dk1"/>
                </a:solidFill>
                <a:latin typeface="Questrial"/>
                <a:ea typeface="Questrial"/>
                <a:cs typeface="Questrial"/>
                <a:sym typeface="Questrial"/>
              </a:defRPr>
            </a:lvl1pPr>
            <a:lvl2pPr indent="0" lvl="1" marL="342900" marR="0" rtl="0" algn="l">
              <a:lnSpc>
                <a:spcPct val="120000"/>
              </a:lnSpc>
              <a:spcBef>
                <a:spcPts val="400"/>
              </a:spcBef>
              <a:buClr>
                <a:schemeClr val="dk1"/>
              </a:buClr>
              <a:buSzPct val="127272"/>
              <a:buFont typeface="Arial"/>
              <a:buNone/>
              <a:defRPr b="0" i="0" sz="1100" u="none" cap="none" strike="noStrike">
                <a:solidFill>
                  <a:schemeClr val="dk1"/>
                </a:solidFill>
                <a:latin typeface="Questrial"/>
                <a:ea typeface="Questrial"/>
                <a:cs typeface="Questrial"/>
                <a:sym typeface="Questrial"/>
              </a:defRPr>
            </a:lvl2pPr>
            <a:lvl3pPr indent="0" lvl="2" marL="685800" marR="0" rtl="0" algn="l">
              <a:lnSpc>
                <a:spcPct val="120000"/>
              </a:lnSpc>
              <a:spcBef>
                <a:spcPts val="400"/>
              </a:spcBef>
              <a:buClr>
                <a:schemeClr val="dk1"/>
              </a:buClr>
              <a:buSzPct val="133333"/>
              <a:buFont typeface="Arial"/>
              <a:buNone/>
              <a:defRPr b="0" i="0" sz="900" u="none" cap="none" strike="noStrike">
                <a:solidFill>
                  <a:schemeClr val="dk1"/>
                </a:solidFill>
                <a:latin typeface="Questrial"/>
                <a:ea typeface="Questrial"/>
                <a:cs typeface="Questrial"/>
                <a:sym typeface="Questrial"/>
              </a:defRPr>
            </a:lvl3pPr>
            <a:lvl4pPr indent="0" lvl="3" marL="10287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4pPr>
            <a:lvl5pPr indent="0" lvl="4" marL="13716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5pPr>
            <a:lvl6pPr indent="0" lvl="5" marL="17145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6pPr>
            <a:lvl7pPr indent="0" lvl="6" marL="20574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7pPr>
            <a:lvl8pPr indent="0" lvl="7" marL="24003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8pPr>
            <a:lvl9pPr indent="0" lvl="8" marL="2743200" marR="0" rtl="0" algn="l">
              <a:lnSpc>
                <a:spcPct val="120000"/>
              </a:lnSpc>
              <a:spcBef>
                <a:spcPts val="400"/>
              </a:spcBef>
              <a:buClr>
                <a:schemeClr val="dk1"/>
              </a:buClr>
              <a:buSzPct val="137500"/>
              <a:buFont typeface="Arial"/>
              <a:buNone/>
              <a:defRPr b="0" i="0" sz="800" u="none" cap="none" strike="noStrike">
                <a:solidFill>
                  <a:schemeClr val="dk1"/>
                </a:solidFill>
                <a:latin typeface="Questrial"/>
                <a:ea typeface="Questrial"/>
                <a:cs typeface="Questrial"/>
                <a:sym typeface="Questrial"/>
              </a:defRPr>
            </a:lvl9pPr>
          </a:lstStyle>
          <a:p/>
        </p:txBody>
      </p:sp>
      <p:sp>
        <p:nvSpPr>
          <p:cNvPr id="75" name="Shape 75"/>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76" name="Shape 76"/>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sz="800">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77" name="Shape 77"/>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lang="en" sz="800">
                <a:solidFill>
                  <a:schemeClr val="dk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A9A2A9"/>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Shape 6"/>
          <p:cNvPicPr preferRelativeResize="0"/>
          <p:nvPr/>
        </p:nvPicPr>
        <p:blipFill rotWithShape="1">
          <a:blip r:embed="rId1">
            <a:alphaModFix/>
          </a:blip>
          <a:srcRect b="0" l="0" r="0" t="0"/>
          <a:stretch/>
        </p:blipFill>
        <p:spPr>
          <a:xfrm>
            <a:off x="0" y="-1"/>
            <a:ext cx="9144000" cy="5143500"/>
          </a:xfrm>
          <a:prstGeom prst="rect">
            <a:avLst/>
          </a:prstGeom>
          <a:noFill/>
          <a:ln>
            <a:noFill/>
          </a:ln>
        </p:spPr>
      </p:pic>
      <p:sp>
        <p:nvSpPr>
          <p:cNvPr id="7" name="Shape 7"/>
          <p:cNvSpPr txBox="1"/>
          <p:nvPr>
            <p:ph type="title"/>
          </p:nvPr>
        </p:nvSpPr>
        <p:spPr>
          <a:xfrm>
            <a:off x="685331" y="463888"/>
            <a:ext cx="7773300" cy="1197000"/>
          </a:xfrm>
          <a:prstGeom prst="rect">
            <a:avLst/>
          </a:prstGeom>
          <a:noFill/>
          <a:ln>
            <a:noFill/>
          </a:ln>
        </p:spPr>
        <p:txBody>
          <a:bodyPr anchorCtr="0" anchor="ctr" bIns="68575" lIns="68575" rIns="68575" wrap="square" tIns="68575"/>
          <a:lstStyle>
            <a:lvl1pPr indent="0" lvl="0" marL="0" marR="0" rtl="0" algn="ctr">
              <a:lnSpc>
                <a:spcPct val="90000"/>
              </a:lnSpc>
              <a:spcBef>
                <a:spcPts val="0"/>
              </a:spcBef>
              <a:buClr>
                <a:schemeClr val="dk1"/>
              </a:buClr>
              <a:buSzPct val="40740"/>
              <a:buFont typeface="Questrial"/>
              <a:buNone/>
              <a:defRPr b="0" i="0" sz="2700" u="none" cap="none" strike="noStrike">
                <a:solidFill>
                  <a:schemeClr val="dk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8" name="Shape 8"/>
          <p:cNvSpPr txBox="1"/>
          <p:nvPr>
            <p:ph idx="1" type="body"/>
          </p:nvPr>
        </p:nvSpPr>
        <p:spPr>
          <a:xfrm>
            <a:off x="685331" y="1775320"/>
            <a:ext cx="7773300" cy="2568000"/>
          </a:xfrm>
          <a:prstGeom prst="rect">
            <a:avLst/>
          </a:prstGeom>
          <a:noFill/>
          <a:ln>
            <a:noFill/>
          </a:ln>
        </p:spPr>
        <p:txBody>
          <a:bodyPr anchorCtr="0" anchor="t" bIns="68575" lIns="68575" rIns="68575" wrap="square" tIns="68575"/>
          <a:lstStyle>
            <a:lvl1pPr indent="-76200" lvl="0" marL="177800" marR="0" rtl="0" algn="l">
              <a:lnSpc>
                <a:spcPct val="120000"/>
              </a:lnSpc>
              <a:spcBef>
                <a:spcPts val="800"/>
              </a:spcBef>
              <a:buClr>
                <a:schemeClr val="dk1"/>
              </a:buClr>
              <a:buSzPct val="100000"/>
              <a:buFont typeface="Arial"/>
              <a:buChar char="•"/>
              <a:defRPr b="0" i="0" sz="1500" u="none" cap="none" strike="noStrike">
                <a:solidFill>
                  <a:schemeClr val="dk1"/>
                </a:solidFill>
                <a:latin typeface="Questrial"/>
                <a:ea typeface="Questrial"/>
                <a:cs typeface="Questrial"/>
                <a:sym typeface="Questrial"/>
              </a:defRPr>
            </a:lvl1pPr>
            <a:lvl2pPr indent="-88900" lvl="1" marL="520700" marR="0" rtl="0" algn="l">
              <a:lnSpc>
                <a:spcPct val="120000"/>
              </a:lnSpc>
              <a:spcBef>
                <a:spcPts val="400"/>
              </a:spcBef>
              <a:buClr>
                <a:schemeClr val="dk1"/>
              </a:buClr>
              <a:buSzPct val="100000"/>
              <a:buFont typeface="Arial"/>
              <a:buChar char="•"/>
              <a:defRPr b="0" i="0" sz="1400" u="none" cap="none" strike="noStrike">
                <a:solidFill>
                  <a:schemeClr val="dk1"/>
                </a:solidFill>
                <a:latin typeface="Questrial"/>
                <a:ea typeface="Questrial"/>
                <a:cs typeface="Questrial"/>
                <a:sym typeface="Questrial"/>
              </a:defRPr>
            </a:lvl2pPr>
            <a:lvl3pPr indent="-101600" lvl="2" marL="863600" marR="0" rtl="0" algn="l">
              <a:lnSpc>
                <a:spcPct val="120000"/>
              </a:lnSpc>
              <a:spcBef>
                <a:spcPts val="400"/>
              </a:spcBef>
              <a:buClr>
                <a:schemeClr val="dk1"/>
              </a:buClr>
              <a:buSzPct val="100000"/>
              <a:buFont typeface="Arial"/>
              <a:buChar char="•"/>
              <a:defRPr b="0" i="0" sz="1200" u="none" cap="none" strike="noStrike">
                <a:solidFill>
                  <a:schemeClr val="dk1"/>
                </a:solidFill>
                <a:latin typeface="Questrial"/>
                <a:ea typeface="Questrial"/>
                <a:cs typeface="Questrial"/>
                <a:sym typeface="Questrial"/>
              </a:defRPr>
            </a:lvl3pPr>
            <a:lvl4pPr indent="-114300" lvl="3" marL="12065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4pPr>
            <a:lvl5pPr indent="-114300" lvl="4" marL="15494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5pPr>
            <a:lvl6pPr indent="-114300" lvl="5" marL="18923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6pPr>
            <a:lvl7pPr indent="-114300" lvl="6" marL="22352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7pPr>
            <a:lvl8pPr indent="-114300" lvl="7" marL="25781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8pPr>
            <a:lvl9pPr indent="-114300" lvl="8" marL="2921000" marR="0" rtl="0" algn="l">
              <a:lnSpc>
                <a:spcPct val="120000"/>
              </a:lnSpc>
              <a:spcBef>
                <a:spcPts val="400"/>
              </a:spcBef>
              <a:buClr>
                <a:schemeClr val="dk1"/>
              </a:buClr>
              <a:buSzPct val="100000"/>
              <a:buFont typeface="Arial"/>
              <a:buChar char="•"/>
              <a:defRPr b="0" i="0" sz="1100" u="none" cap="none" strike="noStrike">
                <a:solidFill>
                  <a:schemeClr val="dk1"/>
                </a:solidFill>
                <a:latin typeface="Questrial"/>
                <a:ea typeface="Questrial"/>
                <a:cs typeface="Questrial"/>
                <a:sym typeface="Questrial"/>
              </a:defRPr>
            </a:lvl9pPr>
          </a:lstStyle>
          <a:p/>
        </p:txBody>
      </p:sp>
      <p:sp>
        <p:nvSpPr>
          <p:cNvPr id="9" name="Shape 9"/>
          <p:cNvSpPr txBox="1"/>
          <p:nvPr>
            <p:ph idx="10" type="dt"/>
          </p:nvPr>
        </p:nvSpPr>
        <p:spPr>
          <a:xfrm>
            <a:off x="5759053" y="4412456"/>
            <a:ext cx="2057400" cy="273900"/>
          </a:xfrm>
          <a:prstGeom prst="rect">
            <a:avLst/>
          </a:prstGeom>
          <a:noFill/>
          <a:ln>
            <a:noFill/>
          </a:ln>
        </p:spPr>
        <p:txBody>
          <a:bodyPr anchorCtr="0" anchor="ctr" bIns="68575" lIns="68575" rIns="68575" wrap="square" tIns="68575"/>
          <a:lstStyle>
            <a:lvl1pPr indent="0" lvl="0" marL="0" marR="0" rtl="0" algn="r">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0" name="Shape 10"/>
          <p:cNvSpPr txBox="1"/>
          <p:nvPr>
            <p:ph idx="11" type="ftr"/>
          </p:nvPr>
        </p:nvSpPr>
        <p:spPr>
          <a:xfrm>
            <a:off x="685331" y="4412456"/>
            <a:ext cx="5004600" cy="273900"/>
          </a:xfrm>
          <a:prstGeom prst="rect">
            <a:avLst/>
          </a:prstGeom>
          <a:noFill/>
          <a:ln>
            <a:noFill/>
          </a:ln>
        </p:spPr>
        <p:txBody>
          <a:bodyPr anchorCtr="0" anchor="ctr" bIns="68575" lIns="68575" rIns="68575" wrap="square" tIns="68575"/>
          <a:lstStyle>
            <a:lvl1pPr indent="0" lvl="0" marL="0" marR="0" rtl="0" algn="l">
              <a:spcBef>
                <a:spcPts val="0"/>
              </a:spcBef>
              <a:buSzPct val="137500"/>
              <a:buNone/>
              <a:defRPr b="0" i="0" sz="800" u="none" cap="none" strike="noStrike">
                <a:solidFill>
                  <a:schemeClr val="dk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dk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dk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dk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dk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dk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dk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dk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dk1"/>
                </a:solidFill>
                <a:latin typeface="Questrial"/>
                <a:ea typeface="Questrial"/>
                <a:cs typeface="Questrial"/>
                <a:sym typeface="Questrial"/>
              </a:defRPr>
            </a:lvl9pPr>
          </a:lstStyle>
          <a:p/>
        </p:txBody>
      </p:sp>
      <p:sp>
        <p:nvSpPr>
          <p:cNvPr id="11" name="Shape 11"/>
          <p:cNvSpPr txBox="1"/>
          <p:nvPr>
            <p:ph idx="12" type="sldNum"/>
          </p:nvPr>
        </p:nvSpPr>
        <p:spPr>
          <a:xfrm>
            <a:off x="7885508" y="4412456"/>
            <a:ext cx="5733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800" u="none" cap="none" strike="noStrike">
                <a:solidFill>
                  <a:schemeClr val="dk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www.brighthub.com/environment/science-environmental/articles/60014.aspx" TargetMode="External"/><Relationship Id="rId10" Type="http://schemas.openxmlformats.org/officeDocument/2006/relationships/hyperlink" Target="https://www.merriam-webster.com/dictionary/spore" TargetMode="External"/><Relationship Id="rId13" Type="http://schemas.openxmlformats.org/officeDocument/2006/relationships/hyperlink" Target="http://www.newworldencyclopedia.org/entry/Benthic_zone" TargetMode="External"/><Relationship Id="rId12" Type="http://schemas.openxmlformats.org/officeDocument/2006/relationships/hyperlink" Target="https://ecosystemexperts.weebly.com/the-benthic-zone.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angelenamangieri.weebly.com/deep-oceanbenthic-zone.html" TargetMode="External"/><Relationship Id="rId4" Type="http://schemas.openxmlformats.org/officeDocument/2006/relationships/hyperlink" Target="http://www.nature.com/news/deep-sea-research-dive-master-1.11393" TargetMode="External"/><Relationship Id="rId9" Type="http://schemas.openxmlformats.org/officeDocument/2006/relationships/hyperlink" Target="http://www.gardenguides.com/122803-plants-can-found-benthic-zone.html" TargetMode="External"/><Relationship Id="rId15" Type="http://schemas.openxmlformats.org/officeDocument/2006/relationships/hyperlink" Target="https://watersheds.ca/wp-content/uploads/2016/02/Benthic-zone-Final.pdf" TargetMode="External"/><Relationship Id="rId14" Type="http://schemas.openxmlformats.org/officeDocument/2006/relationships/hyperlink" Target="https://microbewiki.kenyon.edu/index.php/Benthic_Zone" TargetMode="External"/><Relationship Id="rId17" Type="http://schemas.openxmlformats.org/officeDocument/2006/relationships/hyperlink" Target="http://www.newworldencyclopedia.org/entry/Benthic_zone" TargetMode="External"/><Relationship Id="rId16" Type="http://schemas.openxmlformats.org/officeDocument/2006/relationships/hyperlink" Target="http://www.newworldencyclopedia.org/entry/Benthic_zone" TargetMode="External"/><Relationship Id="rId5" Type="http://schemas.openxmlformats.org/officeDocument/2006/relationships/hyperlink" Target="http://www.divediscover.whoi.edu/expedition6/" TargetMode="External"/><Relationship Id="rId6" Type="http://schemas.openxmlformats.org/officeDocument/2006/relationships/hyperlink" Target="http://www.divediscover.whoi.edu/expedition9/" TargetMode="External"/><Relationship Id="rId18" Type="http://schemas.openxmlformats.org/officeDocument/2006/relationships/hyperlink" Target="https://www.buzzle.com/articles/interesting-facts-about-the-benthic-zone.html" TargetMode="External"/><Relationship Id="rId7" Type="http://schemas.openxmlformats.org/officeDocument/2006/relationships/hyperlink" Target="http://ocean.si.edu/ocean-videos/hydrothermal-vent-creatures" TargetMode="External"/><Relationship Id="rId8" Type="http://schemas.openxmlformats.org/officeDocument/2006/relationships/hyperlink" Target="http://www.nhptv.org/natureworks/nwep6j.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077D2"/>
            </a:gs>
            <a:gs pos="100000">
              <a:srgbClr val="093153"/>
            </a:gs>
          </a:gsLst>
          <a:path path="circle">
            <a:fillToRect b="50%" l="50%" r="50%" t="50%"/>
          </a:path>
          <a:tileRect/>
        </a:gradFill>
      </p:bgPr>
    </p:bg>
    <p:spTree>
      <p:nvGrpSpPr>
        <p:cNvPr id="161" name="Shape 161"/>
        <p:cNvGrpSpPr/>
        <p:nvPr/>
      </p:nvGrpSpPr>
      <p:grpSpPr>
        <a:xfrm>
          <a:off x="0" y="0"/>
          <a:ext cx="0" cy="0"/>
          <a:chOff x="0" y="0"/>
          <a:chExt cx="0" cy="0"/>
        </a:xfrm>
      </p:grpSpPr>
      <p:sp>
        <p:nvSpPr>
          <p:cNvPr id="162" name="Shape 162"/>
          <p:cNvSpPr txBox="1"/>
          <p:nvPr>
            <p:ph type="ctrTitle"/>
          </p:nvPr>
        </p:nvSpPr>
        <p:spPr>
          <a:xfrm>
            <a:off x="1615834" y="931889"/>
            <a:ext cx="6517500" cy="1881900"/>
          </a:xfrm>
          <a:prstGeom prst="rect">
            <a:avLst/>
          </a:prstGeom>
        </p:spPr>
        <p:txBody>
          <a:bodyPr anchorCtr="0" anchor="b" bIns="68575" lIns="68575" rIns="68575" wrap="square" tIns="68575">
            <a:noAutofit/>
          </a:bodyPr>
          <a:lstStyle/>
          <a:p>
            <a:pPr indent="0" lvl="0" marL="0" algn="l">
              <a:spcBef>
                <a:spcPts val="0"/>
              </a:spcBef>
              <a:buNone/>
            </a:pPr>
            <a:r>
              <a:rPr lang="en"/>
              <a:t>Benthic Zone (Deep Ocean)</a:t>
            </a:r>
          </a:p>
        </p:txBody>
      </p:sp>
      <p:sp>
        <p:nvSpPr>
          <p:cNvPr id="163" name="Shape 163"/>
          <p:cNvSpPr txBox="1"/>
          <p:nvPr>
            <p:ph idx="1" type="subTitle"/>
          </p:nvPr>
        </p:nvSpPr>
        <p:spPr>
          <a:xfrm>
            <a:off x="1313259" y="2914650"/>
            <a:ext cx="6517500" cy="1028700"/>
          </a:xfrm>
          <a:prstGeom prst="rect">
            <a:avLst/>
          </a:prstGeom>
        </p:spPr>
        <p:txBody>
          <a:bodyPr anchorCtr="0" anchor="t" bIns="68575" lIns="68575" rIns="68575" wrap="square" tIns="68575">
            <a:noAutofit/>
          </a:bodyPr>
          <a:lstStyle/>
          <a:p>
            <a:pPr lvl="0">
              <a:spcBef>
                <a:spcPts val="0"/>
              </a:spcBef>
              <a:buNone/>
            </a:pPr>
            <a:r>
              <a:rPr lang="en">
                <a:solidFill>
                  <a:srgbClr val="000000"/>
                </a:solidFill>
              </a:rPr>
              <a:t>By: Alexis J, Grace A, &amp; Daisy B</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685356" y="18653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1977 Dive</a:t>
            </a:r>
          </a:p>
        </p:txBody>
      </p:sp>
      <p:sp>
        <p:nvSpPr>
          <p:cNvPr id="232" name="Shape 232"/>
          <p:cNvSpPr txBox="1"/>
          <p:nvPr>
            <p:ph idx="1" type="body"/>
          </p:nvPr>
        </p:nvSpPr>
        <p:spPr>
          <a:xfrm>
            <a:off x="226925" y="1321501"/>
            <a:ext cx="3829500" cy="2826000"/>
          </a:xfrm>
          <a:prstGeom prst="rect">
            <a:avLst/>
          </a:prstGeom>
        </p:spPr>
        <p:txBody>
          <a:bodyPr anchorCtr="0" anchor="t" bIns="68575" lIns="68575" rIns="68575" wrap="square" tIns="68575">
            <a:noAutofit/>
          </a:bodyPr>
          <a:lstStyle/>
          <a:p>
            <a:pPr indent="-323850" lvl="0" marL="457200" rtl="0">
              <a:lnSpc>
                <a:spcPct val="100000"/>
              </a:lnSpc>
              <a:spcBef>
                <a:spcPts val="0"/>
              </a:spcBef>
              <a:buSzPct val="88235"/>
            </a:pPr>
            <a:r>
              <a:rPr lang="en"/>
              <a:t>T</a:t>
            </a:r>
            <a:r>
              <a:rPr lang="en" sz="1700"/>
              <a:t>he organisms inhabit around the hydrothermal vents because the hydrothermal vents spew warm and mineral-rich fluids, which lets the organisms use a process called chemosynthesis that allows them to get their food from the vents. Smaller organisms feed on the bacteria in the water, while the bigger organisms feed on the smaller organisms that feed on the bacteria.</a:t>
            </a:r>
          </a:p>
          <a:p>
            <a:pPr lvl="0" rtl="0">
              <a:spcBef>
                <a:spcPts val="0"/>
              </a:spcBef>
              <a:buNone/>
            </a:pPr>
            <a:r>
              <a:t/>
            </a:r>
            <a:endParaRPr/>
          </a:p>
        </p:txBody>
      </p:sp>
      <p:pic>
        <p:nvPicPr>
          <p:cNvPr id="233" name="Shape 233"/>
          <p:cNvPicPr preferRelativeResize="0"/>
          <p:nvPr/>
        </p:nvPicPr>
        <p:blipFill>
          <a:blip r:embed="rId3">
            <a:alphaModFix/>
          </a:blip>
          <a:stretch>
            <a:fillRect/>
          </a:stretch>
        </p:blipFill>
        <p:spPr>
          <a:xfrm>
            <a:off x="4650125" y="1585282"/>
            <a:ext cx="3989600" cy="292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37" name="Shape 237"/>
        <p:cNvGrpSpPr/>
        <p:nvPr/>
      </p:nvGrpSpPr>
      <p:grpSpPr>
        <a:xfrm>
          <a:off x="0" y="0"/>
          <a:ext cx="0" cy="0"/>
          <a:chOff x="0" y="0"/>
          <a:chExt cx="0" cy="0"/>
        </a:xfrm>
      </p:grpSpPr>
      <p:sp>
        <p:nvSpPr>
          <p:cNvPr id="238" name="Shape 238"/>
          <p:cNvSpPr txBox="1"/>
          <p:nvPr>
            <p:ph type="title"/>
          </p:nvPr>
        </p:nvSpPr>
        <p:spPr>
          <a:xfrm>
            <a:off x="685331" y="46388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Hydrothermal Vents and Cold Seeps</a:t>
            </a:r>
          </a:p>
        </p:txBody>
      </p:sp>
      <p:sp>
        <p:nvSpPr>
          <p:cNvPr id="239" name="Shape 239"/>
          <p:cNvSpPr txBox="1"/>
          <p:nvPr>
            <p:ph idx="1" type="body"/>
          </p:nvPr>
        </p:nvSpPr>
        <p:spPr>
          <a:xfrm>
            <a:off x="-4" y="1778263"/>
            <a:ext cx="3655200" cy="510000"/>
          </a:xfrm>
          <a:prstGeom prst="rect">
            <a:avLst/>
          </a:prstGeom>
        </p:spPr>
        <p:txBody>
          <a:bodyPr anchorCtr="0" anchor="b" bIns="68575" lIns="68575" rIns="68575" wrap="square" tIns="68575">
            <a:noAutofit/>
          </a:bodyPr>
          <a:lstStyle/>
          <a:p>
            <a:pPr lvl="0">
              <a:spcBef>
                <a:spcPts val="0"/>
              </a:spcBef>
              <a:buNone/>
            </a:pPr>
            <a:r>
              <a:rPr b="1" lang="en"/>
              <a:t>Hydrothermal Vents-</a:t>
            </a:r>
          </a:p>
        </p:txBody>
      </p:sp>
      <p:sp>
        <p:nvSpPr>
          <p:cNvPr id="240" name="Shape 240"/>
          <p:cNvSpPr txBox="1"/>
          <p:nvPr>
            <p:ph idx="2" type="body"/>
          </p:nvPr>
        </p:nvSpPr>
        <p:spPr>
          <a:xfrm>
            <a:off x="16206" y="2288259"/>
            <a:ext cx="3829500" cy="2055000"/>
          </a:xfrm>
          <a:prstGeom prst="rect">
            <a:avLst/>
          </a:prstGeom>
        </p:spPr>
        <p:txBody>
          <a:bodyPr anchorCtr="0" anchor="t" bIns="68575" lIns="68575" rIns="68575" wrap="square" tIns="68575">
            <a:noAutofit/>
          </a:bodyPr>
          <a:lstStyle/>
          <a:p>
            <a:pPr lvl="0">
              <a:spcBef>
                <a:spcPts val="0"/>
              </a:spcBef>
              <a:buNone/>
            </a:pPr>
            <a:r>
              <a:rPr lang="en"/>
              <a:t>Since sunlight cannot reach the Benthic Hydrothermal Vents which give out heated water that turns into currents of debris. Hydrothermal vents are also important because they house crabs, fish, shrimp, tubeworms, and giant clams.</a:t>
            </a:r>
          </a:p>
        </p:txBody>
      </p:sp>
      <p:sp>
        <p:nvSpPr>
          <p:cNvPr id="241" name="Shape 241"/>
          <p:cNvSpPr txBox="1"/>
          <p:nvPr>
            <p:ph idx="3" type="body"/>
          </p:nvPr>
        </p:nvSpPr>
        <p:spPr>
          <a:xfrm>
            <a:off x="4116542" y="1778263"/>
            <a:ext cx="3661500" cy="510000"/>
          </a:xfrm>
          <a:prstGeom prst="rect">
            <a:avLst/>
          </a:prstGeom>
        </p:spPr>
        <p:txBody>
          <a:bodyPr anchorCtr="0" anchor="b" bIns="68575" lIns="68575" rIns="68575" wrap="square" tIns="68575">
            <a:noAutofit/>
          </a:bodyPr>
          <a:lstStyle/>
          <a:p>
            <a:pPr lvl="0">
              <a:spcBef>
                <a:spcPts val="0"/>
              </a:spcBef>
              <a:buNone/>
            </a:pPr>
            <a:r>
              <a:rPr b="1" lang="en"/>
              <a:t>Cold Seeps-</a:t>
            </a:r>
          </a:p>
        </p:txBody>
      </p:sp>
      <p:sp>
        <p:nvSpPr>
          <p:cNvPr id="242" name="Shape 242"/>
          <p:cNvSpPr txBox="1"/>
          <p:nvPr>
            <p:ph idx="4" type="body"/>
          </p:nvPr>
        </p:nvSpPr>
        <p:spPr>
          <a:xfrm>
            <a:off x="4116550" y="2288259"/>
            <a:ext cx="3829200" cy="2055000"/>
          </a:xfrm>
          <a:prstGeom prst="rect">
            <a:avLst/>
          </a:prstGeom>
        </p:spPr>
        <p:txBody>
          <a:bodyPr anchorCtr="0" anchor="t" bIns="68575" lIns="68575" rIns="68575" wrap="square" tIns="68575">
            <a:noAutofit/>
          </a:bodyPr>
          <a:lstStyle/>
          <a:p>
            <a:pPr lvl="0">
              <a:spcBef>
                <a:spcPts val="0"/>
              </a:spcBef>
              <a:buNone/>
            </a:pPr>
            <a:r>
              <a:rPr lang="en"/>
              <a:t>Cold Seeps are where methane and hydrogen sulfide release into the ocean. Clams, mussels,shrimp,crabs, bacteria, and tubeworms live here and feed off of Archaebacteria which is a single celled organism.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46" name="Shape 246"/>
        <p:cNvGrpSpPr/>
        <p:nvPr/>
      </p:nvGrpSpPr>
      <p:grpSpPr>
        <a:xfrm>
          <a:off x="0" y="0"/>
          <a:ext cx="0" cy="0"/>
          <a:chOff x="0" y="0"/>
          <a:chExt cx="0" cy="0"/>
        </a:xfrm>
      </p:grpSpPr>
      <p:sp>
        <p:nvSpPr>
          <p:cNvPr id="247" name="Shape 247"/>
          <p:cNvSpPr txBox="1"/>
          <p:nvPr>
            <p:ph idx="1" type="body"/>
          </p:nvPr>
        </p:nvSpPr>
        <p:spPr>
          <a:xfrm>
            <a:off x="685500" y="855048"/>
            <a:ext cx="7773000" cy="493800"/>
          </a:xfrm>
          <a:prstGeom prst="rect">
            <a:avLst/>
          </a:prstGeom>
        </p:spPr>
        <p:txBody>
          <a:bodyPr anchorCtr="0" anchor="t" bIns="68575" lIns="68575" rIns="68575" wrap="square" tIns="68575">
            <a:noAutofit/>
          </a:bodyPr>
          <a:lstStyle/>
          <a:p>
            <a:pPr indent="-342900" lvl="0" marL="457200" rtl="0">
              <a:spcBef>
                <a:spcPts val="0"/>
              </a:spcBef>
              <a:buSzPct val="100000"/>
              <a:buAutoNum type="arabicParenR"/>
            </a:pPr>
            <a:r>
              <a:rPr lang="en" sz="1800"/>
              <a:t>Where is the Benthic Zone located?</a:t>
            </a:r>
          </a:p>
          <a:p>
            <a:pPr indent="0" lvl="0" marL="0" rtl="0">
              <a:spcBef>
                <a:spcPts val="0"/>
              </a:spcBef>
              <a:buNone/>
            </a:pPr>
            <a:r>
              <a:t/>
            </a:r>
            <a:endParaRPr sz="1800"/>
          </a:p>
          <a:p>
            <a:pPr indent="0" lvl="0" marL="0" rtl="0">
              <a:spcBef>
                <a:spcPts val="0"/>
              </a:spcBef>
              <a:buNone/>
            </a:pPr>
            <a:r>
              <a:t/>
            </a:r>
            <a:endParaRPr/>
          </a:p>
          <a:p>
            <a:pPr indent="0" lvl="0" marL="0" rtl="0">
              <a:spcBef>
                <a:spcPts val="0"/>
              </a:spcBef>
              <a:buNone/>
            </a:pPr>
            <a:r>
              <a:t/>
            </a:r>
            <a:endParaRPr/>
          </a:p>
          <a:p>
            <a:pPr indent="0" lvl="0" marL="0">
              <a:spcBef>
                <a:spcPts val="0"/>
              </a:spcBef>
              <a:buNone/>
            </a:pPr>
            <a:r>
              <a:rPr lang="en"/>
              <a:t> </a:t>
            </a:r>
          </a:p>
        </p:txBody>
      </p:sp>
      <p:sp>
        <p:nvSpPr>
          <p:cNvPr id="248" name="Shape 248"/>
          <p:cNvSpPr txBox="1"/>
          <p:nvPr/>
        </p:nvSpPr>
        <p:spPr>
          <a:xfrm>
            <a:off x="685500" y="1928500"/>
            <a:ext cx="5773800" cy="493800"/>
          </a:xfrm>
          <a:prstGeom prst="rect">
            <a:avLst/>
          </a:prstGeom>
          <a:noFill/>
          <a:ln>
            <a:noFill/>
          </a:ln>
        </p:spPr>
        <p:txBody>
          <a:bodyPr anchorCtr="0" anchor="t" bIns="91425" lIns="91425" rIns="91425" wrap="square" tIns="91425">
            <a:noAutofit/>
          </a:bodyPr>
          <a:lstStyle/>
          <a:p>
            <a:pPr indent="0" lvl="0" marL="0" rtl="0">
              <a:lnSpc>
                <a:spcPct val="120000"/>
              </a:lnSpc>
              <a:spcBef>
                <a:spcPts val="800"/>
              </a:spcBef>
              <a:buNone/>
            </a:pPr>
            <a:r>
              <a:rPr lang="en" sz="1500">
                <a:solidFill>
                  <a:schemeClr val="dk1"/>
                </a:solidFill>
                <a:latin typeface="Questrial"/>
                <a:ea typeface="Questrial"/>
                <a:cs typeface="Questrial"/>
                <a:sym typeface="Questrial"/>
              </a:rPr>
              <a:t>2)</a:t>
            </a:r>
            <a:r>
              <a:rPr lang="en" sz="1800">
                <a:solidFill>
                  <a:schemeClr val="dk1"/>
                </a:solidFill>
                <a:latin typeface="Questrial"/>
                <a:ea typeface="Questrial"/>
                <a:cs typeface="Questrial"/>
                <a:sym typeface="Questrial"/>
              </a:rPr>
              <a:t>	What do most benthos eat?</a:t>
            </a:r>
          </a:p>
        </p:txBody>
      </p:sp>
      <p:sp>
        <p:nvSpPr>
          <p:cNvPr id="249" name="Shape 249"/>
          <p:cNvSpPr txBox="1"/>
          <p:nvPr/>
        </p:nvSpPr>
        <p:spPr>
          <a:xfrm>
            <a:off x="685500" y="3607250"/>
            <a:ext cx="5547000" cy="819300"/>
          </a:xfrm>
          <a:prstGeom prst="rect">
            <a:avLst/>
          </a:prstGeom>
          <a:noFill/>
          <a:ln>
            <a:noFill/>
          </a:ln>
        </p:spPr>
        <p:txBody>
          <a:bodyPr anchorCtr="0" anchor="t" bIns="91425" lIns="91425" rIns="91425" wrap="square" tIns="91425">
            <a:noAutofit/>
          </a:bodyPr>
          <a:lstStyle/>
          <a:p>
            <a:pPr lvl="0" rtl="0">
              <a:lnSpc>
                <a:spcPct val="120000"/>
              </a:lnSpc>
              <a:spcBef>
                <a:spcPts val="800"/>
              </a:spcBef>
              <a:buClr>
                <a:schemeClr val="dk1"/>
              </a:buClr>
              <a:buSzPct val="73333"/>
              <a:buFont typeface="Arial"/>
              <a:buNone/>
            </a:pPr>
            <a:r>
              <a:rPr lang="en" sz="1500">
                <a:solidFill>
                  <a:schemeClr val="dk1"/>
                </a:solidFill>
                <a:latin typeface="Questrial"/>
                <a:ea typeface="Questrial"/>
                <a:cs typeface="Questrial"/>
                <a:sym typeface="Questrial"/>
              </a:rPr>
              <a:t>3)	</a:t>
            </a:r>
            <a:r>
              <a:rPr lang="en" sz="1800">
                <a:solidFill>
                  <a:schemeClr val="dk1"/>
                </a:solidFill>
                <a:latin typeface="Questrial"/>
                <a:ea typeface="Questrial"/>
                <a:cs typeface="Questrial"/>
                <a:sym typeface="Questrial"/>
              </a:rPr>
              <a:t>What did scientists find during the 1977 dive?</a:t>
            </a:r>
          </a:p>
        </p:txBody>
      </p:sp>
      <p:sp>
        <p:nvSpPr>
          <p:cNvPr id="250" name="Shape 250"/>
          <p:cNvSpPr txBox="1"/>
          <p:nvPr/>
        </p:nvSpPr>
        <p:spPr>
          <a:xfrm>
            <a:off x="768950" y="1348850"/>
            <a:ext cx="4639200" cy="819300"/>
          </a:xfrm>
          <a:prstGeom prst="rect">
            <a:avLst/>
          </a:prstGeom>
          <a:noFill/>
          <a:ln>
            <a:noFill/>
          </a:ln>
        </p:spPr>
        <p:txBody>
          <a:bodyPr anchorCtr="0" anchor="t" bIns="91425" lIns="91425" rIns="91425" wrap="square" tIns="91425">
            <a:noAutofit/>
          </a:bodyPr>
          <a:lstStyle/>
          <a:p>
            <a:pPr lvl="0">
              <a:spcBef>
                <a:spcPts val="0"/>
              </a:spcBef>
              <a:buNone/>
            </a:pPr>
            <a:r>
              <a:rPr b="1" lang="en" sz="1700"/>
              <a:t>It is the lowest level of water and is the </a:t>
            </a:r>
            <a:r>
              <a:rPr b="1" lang="en" sz="1700"/>
              <a:t>floor</a:t>
            </a:r>
            <a:r>
              <a:rPr b="1" lang="en" sz="1700"/>
              <a:t> of the ocean </a:t>
            </a:r>
          </a:p>
        </p:txBody>
      </p:sp>
      <p:sp>
        <p:nvSpPr>
          <p:cNvPr id="251" name="Shape 251"/>
          <p:cNvSpPr txBox="1"/>
          <p:nvPr/>
        </p:nvSpPr>
        <p:spPr>
          <a:xfrm>
            <a:off x="685500" y="2422300"/>
            <a:ext cx="4412400" cy="1273200"/>
          </a:xfrm>
          <a:prstGeom prst="rect">
            <a:avLst/>
          </a:prstGeom>
          <a:noFill/>
          <a:ln>
            <a:noFill/>
          </a:ln>
        </p:spPr>
        <p:txBody>
          <a:bodyPr anchorCtr="0" anchor="t" bIns="91425" lIns="91425" rIns="91425" wrap="square" tIns="91425">
            <a:noAutofit/>
          </a:bodyPr>
          <a:lstStyle/>
          <a:p>
            <a:pPr indent="-336550" lvl="0" marL="914400" rtl="0">
              <a:lnSpc>
                <a:spcPct val="120000"/>
              </a:lnSpc>
              <a:spcBef>
                <a:spcPts val="800"/>
              </a:spcBef>
              <a:buClr>
                <a:schemeClr val="dk1"/>
              </a:buClr>
              <a:buSzPct val="100000"/>
              <a:buAutoNum type="alphaLcPeriod"/>
            </a:pPr>
            <a:r>
              <a:rPr b="1" lang="en" sz="1700">
                <a:solidFill>
                  <a:schemeClr val="dk1"/>
                </a:solidFill>
                <a:latin typeface="Questrial"/>
                <a:ea typeface="Questrial"/>
                <a:cs typeface="Questrial"/>
                <a:sym typeface="Questrial"/>
              </a:rPr>
              <a:t>Decomposing matter</a:t>
            </a:r>
          </a:p>
          <a:p>
            <a:pPr indent="-336550" lvl="0" marL="914400" rtl="0">
              <a:lnSpc>
                <a:spcPct val="120000"/>
              </a:lnSpc>
              <a:spcBef>
                <a:spcPts val="800"/>
              </a:spcBef>
              <a:buClr>
                <a:schemeClr val="dk1"/>
              </a:buClr>
              <a:buSzPct val="100000"/>
              <a:buAutoNum type="alphaLcPeriod"/>
            </a:pPr>
            <a:r>
              <a:rPr b="1" lang="en" sz="1700">
                <a:solidFill>
                  <a:schemeClr val="dk1"/>
                </a:solidFill>
                <a:latin typeface="Questrial"/>
                <a:ea typeface="Questrial"/>
                <a:cs typeface="Questrial"/>
                <a:sym typeface="Questrial"/>
              </a:rPr>
              <a:t>Clams</a:t>
            </a:r>
          </a:p>
          <a:p>
            <a:pPr indent="-336550" lvl="0" marL="914400" rtl="0">
              <a:lnSpc>
                <a:spcPct val="120000"/>
              </a:lnSpc>
              <a:spcBef>
                <a:spcPts val="800"/>
              </a:spcBef>
              <a:buClr>
                <a:schemeClr val="dk1"/>
              </a:buClr>
              <a:buSzPct val="100000"/>
              <a:buAutoNum type="alphaLcPeriod"/>
            </a:pPr>
            <a:r>
              <a:rPr b="1" lang="en" sz="1700">
                <a:solidFill>
                  <a:schemeClr val="dk1"/>
                </a:solidFill>
                <a:latin typeface="Questrial"/>
                <a:ea typeface="Questrial"/>
                <a:cs typeface="Questrial"/>
                <a:sym typeface="Questrial"/>
              </a:rPr>
              <a:t>Grass</a:t>
            </a:r>
          </a:p>
          <a:p>
            <a:pPr indent="-336550" lvl="0" marL="914400" rtl="0">
              <a:lnSpc>
                <a:spcPct val="120000"/>
              </a:lnSpc>
              <a:spcBef>
                <a:spcPts val="800"/>
              </a:spcBef>
              <a:buClr>
                <a:schemeClr val="dk1"/>
              </a:buClr>
              <a:buSzPct val="100000"/>
              <a:buAutoNum type="alphaLcPeriod"/>
            </a:pPr>
            <a:r>
              <a:rPr b="1" lang="en" sz="1700">
                <a:solidFill>
                  <a:schemeClr val="dk1"/>
                </a:solidFill>
                <a:latin typeface="Questrial"/>
                <a:ea typeface="Questrial"/>
                <a:cs typeface="Questrial"/>
                <a:sym typeface="Questrial"/>
              </a:rPr>
              <a:t>Tubeworms</a:t>
            </a:r>
          </a:p>
        </p:txBody>
      </p:sp>
      <p:sp>
        <p:nvSpPr>
          <p:cNvPr id="252" name="Shape 252"/>
          <p:cNvSpPr txBox="1"/>
          <p:nvPr/>
        </p:nvSpPr>
        <p:spPr>
          <a:xfrm>
            <a:off x="1000650" y="4009125"/>
            <a:ext cx="4916700" cy="718500"/>
          </a:xfrm>
          <a:prstGeom prst="rect">
            <a:avLst/>
          </a:prstGeom>
          <a:noFill/>
          <a:ln>
            <a:noFill/>
          </a:ln>
        </p:spPr>
        <p:txBody>
          <a:bodyPr anchorCtr="0" anchor="t" bIns="91425" lIns="91425" rIns="91425" wrap="square" tIns="91425">
            <a:noAutofit/>
          </a:bodyPr>
          <a:lstStyle/>
          <a:p>
            <a:pPr lvl="0">
              <a:spcBef>
                <a:spcPts val="0"/>
              </a:spcBef>
              <a:buNone/>
            </a:pPr>
            <a:r>
              <a:rPr b="1" lang="en" sz="1700"/>
              <a:t>Scientists found deep sea hydrothermal vents. These vent explained the ocean's salinity </a:t>
            </a:r>
            <a:r>
              <a:rPr b="1" lang="en" sz="1700">
                <a:solidFill>
                  <a:schemeClr val="dk1"/>
                </a:solidFill>
              </a:rPr>
              <a:t>and how Earth ventilates internal heat.</a:t>
            </a:r>
          </a:p>
          <a:p>
            <a:pPr lvl="0">
              <a:spcBef>
                <a:spcPts val="0"/>
              </a:spcBef>
              <a:buNone/>
            </a:pPr>
            <a:r>
              <a:t/>
            </a:r>
            <a:endParaRPr b="1" sz="1700"/>
          </a:p>
        </p:txBody>
      </p:sp>
      <p:sp>
        <p:nvSpPr>
          <p:cNvPr id="253" name="Shape 253"/>
          <p:cNvSpPr/>
          <p:nvPr/>
        </p:nvSpPr>
        <p:spPr>
          <a:xfrm>
            <a:off x="1185025" y="2571750"/>
            <a:ext cx="327900" cy="315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4" name="Shape 254"/>
          <p:cNvSpPr txBox="1"/>
          <p:nvPr/>
        </p:nvSpPr>
        <p:spPr>
          <a:xfrm>
            <a:off x="3431325" y="186900"/>
            <a:ext cx="2558700" cy="907800"/>
          </a:xfrm>
          <a:prstGeom prst="rect">
            <a:avLst/>
          </a:prstGeom>
          <a:noFill/>
          <a:ln>
            <a:noFill/>
          </a:ln>
        </p:spPr>
        <p:txBody>
          <a:bodyPr anchorCtr="0" anchor="t" bIns="91425" lIns="91425" rIns="91425" wrap="square" tIns="91425">
            <a:noAutofit/>
          </a:bodyPr>
          <a:lstStyle/>
          <a:p>
            <a:pPr lvl="0">
              <a:spcBef>
                <a:spcPts val="0"/>
              </a:spcBef>
              <a:buNone/>
            </a:pPr>
            <a:r>
              <a:rPr lang="en" sz="3600" u="sng">
                <a:latin typeface="Garamond"/>
                <a:ea typeface="Garamond"/>
                <a:cs typeface="Garamond"/>
                <a:sym typeface="Garamond"/>
              </a:rPr>
              <a:t>Questions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685356" y="26218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Websites We Used</a:t>
            </a:r>
          </a:p>
        </p:txBody>
      </p:sp>
      <p:sp>
        <p:nvSpPr>
          <p:cNvPr id="260" name="Shape 260"/>
          <p:cNvSpPr txBox="1"/>
          <p:nvPr>
            <p:ph idx="1" type="body"/>
          </p:nvPr>
        </p:nvSpPr>
        <p:spPr>
          <a:xfrm>
            <a:off x="685500" y="1287752"/>
            <a:ext cx="7773000" cy="3616200"/>
          </a:xfrm>
          <a:prstGeom prst="rect">
            <a:avLst/>
          </a:prstGeom>
        </p:spPr>
        <p:txBody>
          <a:bodyPr anchorCtr="0" anchor="t" bIns="68575" lIns="68575" rIns="68575" wrap="square" tIns="68575">
            <a:noAutofit/>
          </a:bodyPr>
          <a:lstStyle/>
          <a:p>
            <a:pPr indent="0" lvl="0" marL="0" rtl="0">
              <a:lnSpc>
                <a:spcPct val="100000"/>
              </a:lnSpc>
              <a:spcBef>
                <a:spcPts val="0"/>
              </a:spcBef>
              <a:buNone/>
            </a:pPr>
            <a:r>
              <a:rPr lang="en" sz="1400" u="sng">
                <a:solidFill>
                  <a:schemeClr val="hlink"/>
                </a:solidFill>
                <a:latin typeface="Arial"/>
                <a:ea typeface="Arial"/>
                <a:cs typeface="Arial"/>
                <a:sym typeface="Arial"/>
                <a:hlinkClick r:id="rId3"/>
              </a:rPr>
              <a:t>http://angelenamangieri.weebly.com/deep-oceanbenthic-zone.html</a:t>
            </a:r>
          </a:p>
          <a:p>
            <a:pPr indent="0" lvl="0" marL="0" rtl="0">
              <a:lnSpc>
                <a:spcPct val="100000"/>
              </a:lnSpc>
              <a:spcBef>
                <a:spcPts val="0"/>
              </a:spcBef>
              <a:buNone/>
            </a:pPr>
            <a:r>
              <a:rPr lang="en" sz="1400" u="sng">
                <a:solidFill>
                  <a:schemeClr val="hlink"/>
                </a:solidFill>
                <a:latin typeface="Arial"/>
                <a:ea typeface="Arial"/>
                <a:cs typeface="Arial"/>
                <a:sym typeface="Arial"/>
                <a:hlinkClick r:id="rId4"/>
              </a:rPr>
              <a:t>http://www.nature.com/news/deep-sea-research-dive-master-1.11393</a:t>
            </a:r>
          </a:p>
          <a:p>
            <a:pPr indent="0" lvl="0" marL="0" rtl="0">
              <a:lnSpc>
                <a:spcPct val="100000"/>
              </a:lnSpc>
              <a:spcBef>
                <a:spcPts val="0"/>
              </a:spcBef>
              <a:buNone/>
            </a:pPr>
            <a:r>
              <a:rPr lang="en" sz="1400" u="sng">
                <a:solidFill>
                  <a:schemeClr val="hlink"/>
                </a:solidFill>
                <a:latin typeface="Arial"/>
                <a:ea typeface="Arial"/>
                <a:cs typeface="Arial"/>
                <a:sym typeface="Arial"/>
                <a:hlinkClick r:id="rId5"/>
              </a:rPr>
              <a:t>http://www.divediscover.whoi.edu/expedition6/</a:t>
            </a:r>
          </a:p>
          <a:p>
            <a:pPr indent="0" lvl="0" marL="0" rtl="0">
              <a:lnSpc>
                <a:spcPct val="100000"/>
              </a:lnSpc>
              <a:spcBef>
                <a:spcPts val="0"/>
              </a:spcBef>
              <a:buNone/>
            </a:pPr>
            <a:r>
              <a:rPr lang="en" sz="1400" u="sng">
                <a:solidFill>
                  <a:schemeClr val="hlink"/>
                </a:solidFill>
                <a:latin typeface="Arial"/>
                <a:ea typeface="Arial"/>
                <a:cs typeface="Arial"/>
                <a:sym typeface="Arial"/>
                <a:hlinkClick r:id="rId6"/>
              </a:rPr>
              <a:t>http://www.divediscover.whoi.edu/expedition9/</a:t>
            </a:r>
          </a:p>
          <a:p>
            <a:pPr indent="0" lvl="0" marL="0" rtl="0">
              <a:lnSpc>
                <a:spcPct val="100000"/>
              </a:lnSpc>
              <a:spcBef>
                <a:spcPts val="0"/>
              </a:spcBef>
              <a:buNone/>
            </a:pPr>
            <a:r>
              <a:rPr lang="en" sz="1400" u="sng">
                <a:solidFill>
                  <a:schemeClr val="hlink"/>
                </a:solidFill>
                <a:latin typeface="Arial"/>
                <a:ea typeface="Arial"/>
                <a:cs typeface="Arial"/>
                <a:sym typeface="Arial"/>
                <a:hlinkClick r:id="rId7"/>
              </a:rPr>
              <a:t>http://ocean.si.edu/ocean-videos/hydrothermal-vent-creatures</a:t>
            </a:r>
          </a:p>
          <a:p>
            <a:pPr indent="0" lvl="0" marL="0" rtl="0">
              <a:lnSpc>
                <a:spcPct val="100000"/>
              </a:lnSpc>
              <a:spcBef>
                <a:spcPts val="0"/>
              </a:spcBef>
              <a:buNone/>
            </a:pPr>
            <a:r>
              <a:rPr lang="en" sz="1400" u="sng">
                <a:solidFill>
                  <a:schemeClr val="hlink"/>
                </a:solidFill>
                <a:latin typeface="Arial"/>
                <a:ea typeface="Arial"/>
                <a:cs typeface="Arial"/>
                <a:sym typeface="Arial"/>
                <a:hlinkClick r:id="rId8"/>
              </a:rPr>
              <a:t>http://www.nhptv.org/natureworks/nwep6j.htm</a:t>
            </a:r>
          </a:p>
          <a:p>
            <a:pPr indent="0" lvl="0" marL="0" rtl="0">
              <a:lnSpc>
                <a:spcPct val="100000"/>
              </a:lnSpc>
              <a:spcBef>
                <a:spcPts val="0"/>
              </a:spcBef>
              <a:buNone/>
            </a:pPr>
            <a:r>
              <a:rPr lang="en" sz="1400" u="sng">
                <a:solidFill>
                  <a:schemeClr val="hlink"/>
                </a:solidFill>
                <a:latin typeface="Arial"/>
                <a:ea typeface="Arial"/>
                <a:cs typeface="Arial"/>
                <a:sym typeface="Arial"/>
                <a:hlinkClick r:id="rId9"/>
              </a:rPr>
              <a:t>http://www.gardenguides.com/122803-plants-can-found-benthic-zone.html</a:t>
            </a:r>
          </a:p>
          <a:p>
            <a:pPr indent="0" lvl="0" marL="0" rtl="0">
              <a:lnSpc>
                <a:spcPct val="100000"/>
              </a:lnSpc>
              <a:spcBef>
                <a:spcPts val="0"/>
              </a:spcBef>
              <a:buNone/>
            </a:pPr>
            <a:r>
              <a:rPr lang="en" sz="1400" u="sng">
                <a:solidFill>
                  <a:schemeClr val="hlink"/>
                </a:solidFill>
                <a:latin typeface="Arial"/>
                <a:ea typeface="Arial"/>
                <a:cs typeface="Arial"/>
                <a:sym typeface="Arial"/>
                <a:hlinkClick r:id="rId10"/>
              </a:rPr>
              <a:t>https://www.merriam-webster.com/dictionary/spore</a:t>
            </a:r>
          </a:p>
          <a:p>
            <a:pPr indent="0" lvl="0" marL="0" rtl="0">
              <a:lnSpc>
                <a:spcPct val="100000"/>
              </a:lnSpc>
              <a:spcBef>
                <a:spcPts val="0"/>
              </a:spcBef>
              <a:buNone/>
            </a:pPr>
            <a:r>
              <a:rPr lang="en" sz="1400" u="sng">
                <a:solidFill>
                  <a:schemeClr val="hlink"/>
                </a:solidFill>
                <a:latin typeface="Arial"/>
                <a:ea typeface="Arial"/>
                <a:cs typeface="Arial"/>
                <a:sym typeface="Arial"/>
                <a:hlinkClick r:id="rId11"/>
              </a:rPr>
              <a:t>http://www.brighthub.com/environment/science-environmental/articles/60014.aspx</a:t>
            </a:r>
          </a:p>
          <a:p>
            <a:pPr indent="0" lvl="0" marL="0" rtl="0">
              <a:lnSpc>
                <a:spcPct val="100000"/>
              </a:lnSpc>
              <a:spcBef>
                <a:spcPts val="0"/>
              </a:spcBef>
              <a:buNone/>
            </a:pPr>
            <a:r>
              <a:rPr lang="en" sz="1400" u="sng">
                <a:solidFill>
                  <a:schemeClr val="hlink"/>
                </a:solidFill>
                <a:latin typeface="Arial"/>
                <a:ea typeface="Arial"/>
                <a:cs typeface="Arial"/>
                <a:sym typeface="Arial"/>
                <a:hlinkClick r:id="rId12"/>
              </a:rPr>
              <a:t>https://ecosystemexperts.weebly.com/the-benthic-zone.html</a:t>
            </a:r>
          </a:p>
          <a:p>
            <a:pPr indent="0" lvl="0" marL="0" rtl="0">
              <a:lnSpc>
                <a:spcPct val="100000"/>
              </a:lnSpc>
              <a:spcBef>
                <a:spcPts val="0"/>
              </a:spcBef>
              <a:buNone/>
            </a:pPr>
            <a:r>
              <a:rPr lang="en" sz="1400" u="sng">
                <a:solidFill>
                  <a:schemeClr val="hlink"/>
                </a:solidFill>
                <a:latin typeface="Arial"/>
                <a:ea typeface="Arial"/>
                <a:cs typeface="Arial"/>
                <a:sym typeface="Arial"/>
                <a:hlinkClick r:id="rId13"/>
              </a:rPr>
              <a:t>http://www.newworldencyclopedia.org/entry/Benthic_zone</a:t>
            </a:r>
          </a:p>
          <a:p>
            <a:pPr indent="0" lvl="0" marL="0" rtl="0">
              <a:lnSpc>
                <a:spcPct val="100000"/>
              </a:lnSpc>
              <a:spcBef>
                <a:spcPts val="0"/>
              </a:spcBef>
              <a:buNone/>
            </a:pPr>
            <a:r>
              <a:rPr lang="en" sz="1400" u="sng">
                <a:solidFill>
                  <a:schemeClr val="hlink"/>
                </a:solidFill>
                <a:latin typeface="Arial"/>
                <a:ea typeface="Arial"/>
                <a:cs typeface="Arial"/>
                <a:sym typeface="Arial"/>
                <a:hlinkClick r:id="rId14"/>
              </a:rPr>
              <a:t>https://microbewiki.kenyon.edu/index.php/Benthic_Zone</a:t>
            </a:r>
          </a:p>
          <a:p>
            <a:pPr indent="0" lvl="0" marL="0" rtl="0">
              <a:lnSpc>
                <a:spcPct val="100000"/>
              </a:lnSpc>
              <a:spcBef>
                <a:spcPts val="0"/>
              </a:spcBef>
              <a:buNone/>
            </a:pPr>
            <a:r>
              <a:rPr lang="en" sz="1400" u="sng">
                <a:solidFill>
                  <a:schemeClr val="hlink"/>
                </a:solidFill>
                <a:latin typeface="Arial"/>
                <a:ea typeface="Arial"/>
                <a:cs typeface="Arial"/>
                <a:sym typeface="Arial"/>
                <a:hlinkClick r:id="rId15"/>
              </a:rPr>
              <a:t>https://watersheds.ca/wp-content/uploads/2016/02/Benthic-zone-Final.pdf</a:t>
            </a:r>
          </a:p>
          <a:p>
            <a:pPr indent="-69850" lvl="0" marL="0" rtl="0">
              <a:lnSpc>
                <a:spcPct val="100000"/>
              </a:lnSpc>
              <a:spcBef>
                <a:spcPts val="0"/>
              </a:spcBef>
              <a:buClr>
                <a:schemeClr val="dk1"/>
              </a:buClr>
              <a:buSzPct val="78571"/>
              <a:buFont typeface="Arial"/>
              <a:buNone/>
            </a:pPr>
            <a:r>
              <a:rPr lang="en" sz="1400" u="sng">
                <a:solidFill>
                  <a:schemeClr val="hlink"/>
                </a:solidFill>
                <a:latin typeface="Arial"/>
                <a:ea typeface="Arial"/>
                <a:cs typeface="Arial"/>
                <a:sym typeface="Arial"/>
                <a:hlinkClick r:id="rId16"/>
              </a:rPr>
              <a:t>http://www.newworldencyclopedia.org/entry/Benthic_zone</a:t>
            </a:r>
          </a:p>
          <a:p>
            <a:pPr indent="0" lvl="0" marL="0" rtl="0">
              <a:lnSpc>
                <a:spcPct val="100000"/>
              </a:lnSpc>
              <a:spcBef>
                <a:spcPts val="0"/>
              </a:spcBef>
              <a:buNone/>
            </a:pPr>
            <a:r>
              <a:rPr lang="en" sz="1400" u="sng">
                <a:solidFill>
                  <a:schemeClr val="hlink"/>
                </a:solidFill>
                <a:latin typeface="Arial"/>
                <a:ea typeface="Arial"/>
                <a:cs typeface="Arial"/>
                <a:sym typeface="Arial"/>
                <a:hlinkClick r:id="rId17"/>
              </a:rPr>
              <a:t>http://www.newworldencyclopedia.org/entry/Benthic_zone</a:t>
            </a:r>
          </a:p>
          <a:p>
            <a:pPr indent="-69850" lvl="0" marL="0" rtl="0">
              <a:lnSpc>
                <a:spcPct val="100000"/>
              </a:lnSpc>
              <a:spcBef>
                <a:spcPts val="0"/>
              </a:spcBef>
              <a:buClr>
                <a:schemeClr val="dk1"/>
              </a:buClr>
              <a:buSzPct val="78571"/>
              <a:buFont typeface="Arial"/>
              <a:buNone/>
            </a:pPr>
            <a:r>
              <a:rPr lang="en" sz="1400" u="sng">
                <a:solidFill>
                  <a:schemeClr val="hlink"/>
                </a:solidFill>
                <a:latin typeface="Arial"/>
                <a:ea typeface="Arial"/>
                <a:cs typeface="Arial"/>
                <a:sym typeface="Arial"/>
                <a:hlinkClick r:id="rId18"/>
              </a:rPr>
              <a:t>https://www.buzzle.com/articles/interesting-facts-about-the-benthic-zone.html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67" name="Shape 167"/>
        <p:cNvGrpSpPr/>
        <p:nvPr/>
      </p:nvGrpSpPr>
      <p:grpSpPr>
        <a:xfrm>
          <a:off x="0" y="0"/>
          <a:ext cx="0" cy="0"/>
          <a:chOff x="0" y="0"/>
          <a:chExt cx="0" cy="0"/>
        </a:xfrm>
      </p:grpSpPr>
      <p:sp>
        <p:nvSpPr>
          <p:cNvPr id="168" name="Shape 168"/>
          <p:cNvSpPr txBox="1"/>
          <p:nvPr>
            <p:ph type="title"/>
          </p:nvPr>
        </p:nvSpPr>
        <p:spPr>
          <a:xfrm>
            <a:off x="685331" y="46388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Explanation</a:t>
            </a:r>
          </a:p>
        </p:txBody>
      </p:sp>
      <p:sp>
        <p:nvSpPr>
          <p:cNvPr id="169" name="Shape 169"/>
          <p:cNvSpPr txBox="1"/>
          <p:nvPr>
            <p:ph idx="1" type="body"/>
          </p:nvPr>
        </p:nvSpPr>
        <p:spPr>
          <a:xfrm>
            <a:off x="433225" y="1723925"/>
            <a:ext cx="4521300" cy="3079200"/>
          </a:xfrm>
          <a:prstGeom prst="rect">
            <a:avLst/>
          </a:prstGeom>
        </p:spPr>
        <p:txBody>
          <a:bodyPr anchorCtr="0" anchor="t" bIns="68575" lIns="68575" rIns="68575" wrap="square" tIns="68575">
            <a:noAutofit/>
          </a:bodyPr>
          <a:lstStyle/>
          <a:p>
            <a:pPr indent="-317500" lvl="0" marL="457200" rtl="0">
              <a:spcBef>
                <a:spcPts val="0"/>
              </a:spcBef>
              <a:buSzPct val="77777"/>
              <a:buChar char="❖"/>
            </a:pPr>
            <a:r>
              <a:rPr lang="en" sz="1800"/>
              <a:t>The Benthic Deep Ocean is the bottommost</a:t>
            </a:r>
            <a:r>
              <a:rPr lang="en" sz="1800"/>
              <a:t> layer. </a:t>
            </a:r>
            <a:r>
              <a:rPr lang="en" sz="1800"/>
              <a:t>The Benthic contains mountains, trenches, flat muddy, sandy, and rocky areas. The Benthic Zone has low oxygen levels and low temperatures. There is little plant life.  The animals that live in the Benthic are called Benthos.</a:t>
            </a:r>
          </a:p>
          <a:p>
            <a:pPr indent="0" lvl="0" marL="0">
              <a:spcBef>
                <a:spcPts val="0"/>
              </a:spcBef>
              <a:buNone/>
            </a:pPr>
            <a:r>
              <a:t/>
            </a:r>
            <a:endParaRPr sz="1400"/>
          </a:p>
        </p:txBody>
      </p:sp>
      <p:pic>
        <p:nvPicPr>
          <p:cNvPr descr="Image result for location of the benthic zone" id="170" name="Shape 170"/>
          <p:cNvPicPr preferRelativeResize="0"/>
          <p:nvPr/>
        </p:nvPicPr>
        <p:blipFill>
          <a:blip r:embed="rId3">
            <a:alphaModFix/>
          </a:blip>
          <a:stretch>
            <a:fillRect/>
          </a:stretch>
        </p:blipFill>
        <p:spPr>
          <a:xfrm>
            <a:off x="5193925" y="1796600"/>
            <a:ext cx="3874925" cy="334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74" name="Shape 174"/>
        <p:cNvGrpSpPr/>
        <p:nvPr/>
      </p:nvGrpSpPr>
      <p:grpSpPr>
        <a:xfrm>
          <a:off x="0" y="0"/>
          <a:ext cx="0" cy="0"/>
          <a:chOff x="0" y="0"/>
          <a:chExt cx="0" cy="0"/>
        </a:xfrm>
      </p:grpSpPr>
      <p:sp>
        <p:nvSpPr>
          <p:cNvPr id="175" name="Shape 175"/>
          <p:cNvSpPr txBox="1"/>
          <p:nvPr>
            <p:ph type="title"/>
          </p:nvPr>
        </p:nvSpPr>
        <p:spPr>
          <a:xfrm>
            <a:off x="685331" y="46388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Depth</a:t>
            </a:r>
          </a:p>
        </p:txBody>
      </p:sp>
      <p:sp>
        <p:nvSpPr>
          <p:cNvPr id="176" name="Shape 176"/>
          <p:cNvSpPr txBox="1"/>
          <p:nvPr>
            <p:ph idx="1" type="body"/>
          </p:nvPr>
        </p:nvSpPr>
        <p:spPr>
          <a:xfrm>
            <a:off x="849200" y="1660900"/>
            <a:ext cx="3575700" cy="2874600"/>
          </a:xfrm>
          <a:prstGeom prst="rect">
            <a:avLst/>
          </a:prstGeom>
        </p:spPr>
        <p:txBody>
          <a:bodyPr anchorCtr="0" anchor="t" bIns="68575" lIns="68575" rIns="68575" wrap="square" tIns="68575">
            <a:noAutofit/>
          </a:bodyPr>
          <a:lstStyle/>
          <a:p>
            <a:pPr lvl="0">
              <a:spcBef>
                <a:spcPts val="0"/>
              </a:spcBef>
              <a:buNone/>
            </a:pPr>
            <a:r>
              <a:rPr lang="en" sz="2400"/>
              <a:t>The depth of the Benthic zone  reaches the floor, surrounding the sediment. It can reach depths of </a:t>
            </a:r>
            <a:r>
              <a:rPr lang="en" sz="2400"/>
              <a:t>19685.04 feet.</a:t>
            </a:r>
          </a:p>
        </p:txBody>
      </p:sp>
      <p:pic>
        <p:nvPicPr>
          <p:cNvPr descr="Image result for depth of the benthic zone" id="177" name="Shape 177"/>
          <p:cNvPicPr preferRelativeResize="0"/>
          <p:nvPr/>
        </p:nvPicPr>
        <p:blipFill>
          <a:blip r:embed="rId3">
            <a:alphaModFix/>
          </a:blip>
          <a:stretch>
            <a:fillRect/>
          </a:stretch>
        </p:blipFill>
        <p:spPr>
          <a:xfrm>
            <a:off x="5123476" y="1585250"/>
            <a:ext cx="3411225" cy="318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81" name="Shape 181"/>
        <p:cNvGrpSpPr/>
        <p:nvPr/>
      </p:nvGrpSpPr>
      <p:grpSpPr>
        <a:xfrm>
          <a:off x="0" y="0"/>
          <a:ext cx="0" cy="0"/>
          <a:chOff x="0" y="0"/>
          <a:chExt cx="0" cy="0"/>
        </a:xfrm>
      </p:grpSpPr>
      <p:sp>
        <p:nvSpPr>
          <p:cNvPr id="182" name="Shape 182"/>
          <p:cNvSpPr txBox="1"/>
          <p:nvPr>
            <p:ph type="title"/>
          </p:nvPr>
        </p:nvSpPr>
        <p:spPr>
          <a:xfrm>
            <a:off x="1303800" y="598575"/>
            <a:ext cx="7030500" cy="9993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Location</a:t>
            </a:r>
          </a:p>
        </p:txBody>
      </p:sp>
      <p:sp>
        <p:nvSpPr>
          <p:cNvPr id="183" name="Shape 183"/>
          <p:cNvSpPr txBox="1"/>
          <p:nvPr>
            <p:ph idx="1" type="body"/>
          </p:nvPr>
        </p:nvSpPr>
        <p:spPr>
          <a:xfrm>
            <a:off x="1190325" y="1891000"/>
            <a:ext cx="2868900" cy="2663400"/>
          </a:xfrm>
          <a:prstGeom prst="rect">
            <a:avLst/>
          </a:prstGeom>
        </p:spPr>
        <p:txBody>
          <a:bodyPr anchorCtr="0" anchor="t" bIns="68575" lIns="68575" rIns="68575" wrap="square" tIns="68575">
            <a:noAutofit/>
          </a:bodyPr>
          <a:lstStyle/>
          <a:p>
            <a:pPr indent="0" lvl="0" marL="0">
              <a:spcBef>
                <a:spcPts val="0"/>
              </a:spcBef>
              <a:buNone/>
            </a:pPr>
            <a:r>
              <a:rPr lang="en" sz="2400"/>
              <a:t>The Benthic Zone is the lowest part in bodies of water, it is on the floor of the  ocean. </a:t>
            </a:r>
          </a:p>
        </p:txBody>
      </p:sp>
      <p:pic>
        <p:nvPicPr>
          <p:cNvPr descr="Image result for location of the benthic zone" id="184" name="Shape 184"/>
          <p:cNvPicPr preferRelativeResize="0"/>
          <p:nvPr/>
        </p:nvPicPr>
        <p:blipFill>
          <a:blip r:embed="rId3">
            <a:alphaModFix/>
          </a:blip>
          <a:stretch>
            <a:fillRect/>
          </a:stretch>
        </p:blipFill>
        <p:spPr>
          <a:xfrm>
            <a:off x="4702088" y="1597875"/>
            <a:ext cx="4145087" cy="316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88" name="Shape 188"/>
        <p:cNvGrpSpPr/>
        <p:nvPr/>
      </p:nvGrpSpPr>
      <p:grpSpPr>
        <a:xfrm>
          <a:off x="0" y="0"/>
          <a:ext cx="0" cy="0"/>
          <a:chOff x="0" y="0"/>
          <a:chExt cx="0" cy="0"/>
        </a:xfrm>
      </p:grpSpPr>
      <p:sp>
        <p:nvSpPr>
          <p:cNvPr id="189" name="Shape 189"/>
          <p:cNvSpPr txBox="1"/>
          <p:nvPr>
            <p:ph type="title"/>
          </p:nvPr>
        </p:nvSpPr>
        <p:spPr>
          <a:xfrm>
            <a:off x="1303800" y="573350"/>
            <a:ext cx="7030500" cy="9993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Sunlight</a:t>
            </a:r>
          </a:p>
        </p:txBody>
      </p:sp>
      <p:sp>
        <p:nvSpPr>
          <p:cNvPr id="190" name="Shape 190"/>
          <p:cNvSpPr txBox="1"/>
          <p:nvPr>
            <p:ph idx="1" type="body"/>
          </p:nvPr>
        </p:nvSpPr>
        <p:spPr>
          <a:xfrm>
            <a:off x="705975" y="1729175"/>
            <a:ext cx="3983700" cy="2541600"/>
          </a:xfrm>
          <a:prstGeom prst="rect">
            <a:avLst/>
          </a:prstGeom>
        </p:spPr>
        <p:txBody>
          <a:bodyPr anchorCtr="0" anchor="t" bIns="68575" lIns="68575" rIns="68575" wrap="square" tIns="68575">
            <a:noAutofit/>
          </a:bodyPr>
          <a:lstStyle/>
          <a:p>
            <a:pPr lvl="0">
              <a:spcBef>
                <a:spcPts val="0"/>
              </a:spcBef>
              <a:buNone/>
            </a:pPr>
            <a:r>
              <a:rPr lang="en" sz="2400"/>
              <a:t> </a:t>
            </a:r>
            <a:r>
              <a:rPr lang="en" sz="2400"/>
              <a:t>Light cannot reach the Benthic Zone since it is the </a:t>
            </a:r>
            <a:r>
              <a:rPr lang="en" sz="2400"/>
              <a:t>bottommost</a:t>
            </a:r>
            <a:r>
              <a:rPr lang="en" sz="2400"/>
              <a:t> </a:t>
            </a:r>
            <a:r>
              <a:rPr lang="en" sz="2400"/>
              <a:t>layer. This</a:t>
            </a:r>
            <a:r>
              <a:rPr lang="en" sz="2400"/>
              <a:t> means plants that need to go through photosynthesis cannot survive in this zone.</a:t>
            </a:r>
            <a:r>
              <a:rPr lang="en" sz="2000"/>
              <a:t>  </a:t>
            </a:r>
          </a:p>
        </p:txBody>
      </p:sp>
      <p:pic>
        <p:nvPicPr>
          <p:cNvPr id="191" name="Shape 191"/>
          <p:cNvPicPr preferRelativeResize="0"/>
          <p:nvPr/>
        </p:nvPicPr>
        <p:blipFill>
          <a:blip r:embed="rId3">
            <a:alphaModFix/>
          </a:blip>
          <a:stretch>
            <a:fillRect/>
          </a:stretch>
        </p:blipFill>
        <p:spPr>
          <a:xfrm>
            <a:off x="4946000" y="1653525"/>
            <a:ext cx="4050950" cy="3038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95" name="Shape 195"/>
        <p:cNvGrpSpPr/>
        <p:nvPr/>
      </p:nvGrpSpPr>
      <p:grpSpPr>
        <a:xfrm>
          <a:off x="0" y="0"/>
          <a:ext cx="0" cy="0"/>
          <a:chOff x="0" y="0"/>
          <a:chExt cx="0" cy="0"/>
        </a:xfrm>
      </p:grpSpPr>
      <p:sp>
        <p:nvSpPr>
          <p:cNvPr id="196" name="Shape 196"/>
          <p:cNvSpPr txBox="1"/>
          <p:nvPr>
            <p:ph type="title"/>
          </p:nvPr>
        </p:nvSpPr>
        <p:spPr>
          <a:xfrm>
            <a:off x="1303825" y="535550"/>
            <a:ext cx="7030500" cy="9993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3 Facts</a:t>
            </a:r>
          </a:p>
        </p:txBody>
      </p:sp>
      <p:sp>
        <p:nvSpPr>
          <p:cNvPr id="197" name="Shape 197"/>
          <p:cNvSpPr txBox="1"/>
          <p:nvPr>
            <p:ph idx="1" type="body"/>
          </p:nvPr>
        </p:nvSpPr>
        <p:spPr>
          <a:xfrm>
            <a:off x="1172425" y="1350300"/>
            <a:ext cx="7161900" cy="999300"/>
          </a:xfrm>
          <a:prstGeom prst="rect">
            <a:avLst/>
          </a:prstGeom>
        </p:spPr>
        <p:txBody>
          <a:bodyPr anchorCtr="0" anchor="t" bIns="68575" lIns="68575" rIns="68575" wrap="square" tIns="68575">
            <a:noAutofit/>
          </a:bodyPr>
          <a:lstStyle/>
          <a:p>
            <a:pPr indent="-342900" lvl="0" marL="457200" rtl="0">
              <a:spcBef>
                <a:spcPts val="0"/>
              </a:spcBef>
              <a:buSzPct val="100000"/>
            </a:pPr>
            <a:r>
              <a:rPr lang="en" sz="1800"/>
              <a:t>Benthos and Benthic are greek terms for Benthic Zone, it means “depth of the sea”</a:t>
            </a:r>
          </a:p>
        </p:txBody>
      </p:sp>
      <p:sp>
        <p:nvSpPr>
          <p:cNvPr id="198" name="Shape 198"/>
          <p:cNvSpPr txBox="1"/>
          <p:nvPr/>
        </p:nvSpPr>
        <p:spPr>
          <a:xfrm>
            <a:off x="1172425" y="2084850"/>
            <a:ext cx="6998100" cy="781500"/>
          </a:xfrm>
          <a:prstGeom prst="rect">
            <a:avLst/>
          </a:prstGeom>
          <a:noFill/>
          <a:ln>
            <a:noFill/>
          </a:ln>
        </p:spPr>
        <p:txBody>
          <a:bodyPr anchorCtr="0" anchor="t" bIns="91425" lIns="91425" rIns="91425" wrap="square" tIns="91425">
            <a:noAutofit/>
          </a:bodyPr>
          <a:lstStyle/>
          <a:p>
            <a:pPr indent="-342900" lvl="0" marL="457200" rtl="0">
              <a:lnSpc>
                <a:spcPct val="120000"/>
              </a:lnSpc>
              <a:spcBef>
                <a:spcPts val="800"/>
              </a:spcBef>
              <a:buClr>
                <a:schemeClr val="dk1"/>
              </a:buClr>
              <a:buSzPct val="100000"/>
              <a:buChar char="❏"/>
            </a:pPr>
            <a:r>
              <a:rPr b="1" lang="en" sz="1800">
                <a:solidFill>
                  <a:schemeClr val="dk1"/>
                </a:solidFill>
                <a:latin typeface="Questrial"/>
                <a:ea typeface="Questrial"/>
                <a:cs typeface="Questrial"/>
                <a:sym typeface="Questrial"/>
              </a:rPr>
              <a:t>As you go further and further into the ocean temperature drops and pressure increases  which makes the Benthic Zone a limiting factor to live in.  Humans wouldn’t be able to survive because the pressure is so great which is why the Benthic has not been greatly explored.</a:t>
            </a:r>
          </a:p>
        </p:txBody>
      </p:sp>
      <p:sp>
        <p:nvSpPr>
          <p:cNvPr id="199" name="Shape 199"/>
          <p:cNvSpPr txBox="1"/>
          <p:nvPr/>
        </p:nvSpPr>
        <p:spPr>
          <a:xfrm>
            <a:off x="1172425" y="3416350"/>
            <a:ext cx="6998100" cy="1248000"/>
          </a:xfrm>
          <a:prstGeom prst="rect">
            <a:avLst/>
          </a:prstGeom>
          <a:noFill/>
          <a:ln>
            <a:noFill/>
          </a:ln>
        </p:spPr>
        <p:txBody>
          <a:bodyPr anchorCtr="0" anchor="t" bIns="91425" lIns="91425" rIns="91425" wrap="square" tIns="91425">
            <a:noAutofit/>
          </a:bodyPr>
          <a:lstStyle/>
          <a:p>
            <a:pPr lvl="0" rtl="0">
              <a:lnSpc>
                <a:spcPct val="120000"/>
              </a:lnSpc>
              <a:spcBef>
                <a:spcPts val="800"/>
              </a:spcBef>
              <a:buNone/>
            </a:pPr>
            <a:r>
              <a:t/>
            </a:r>
            <a:endParaRPr sz="1800">
              <a:solidFill>
                <a:schemeClr val="dk1"/>
              </a:solidFill>
              <a:latin typeface="Questrial"/>
              <a:ea typeface="Questrial"/>
              <a:cs typeface="Questrial"/>
              <a:sym typeface="Questrial"/>
            </a:endParaRPr>
          </a:p>
          <a:p>
            <a:pPr indent="-342900" lvl="0" marL="457200" rtl="0">
              <a:lnSpc>
                <a:spcPct val="120000"/>
              </a:lnSpc>
              <a:spcBef>
                <a:spcPts val="800"/>
              </a:spcBef>
              <a:buClr>
                <a:schemeClr val="dk1"/>
              </a:buClr>
              <a:buSzPct val="100000"/>
              <a:buFont typeface="Questrial"/>
              <a:buChar char="❏"/>
            </a:pPr>
            <a:r>
              <a:rPr lang="en" sz="1800">
                <a:solidFill>
                  <a:schemeClr val="dk1"/>
                </a:solidFill>
                <a:latin typeface="Questrial"/>
                <a:ea typeface="Questrial"/>
                <a:cs typeface="Questrial"/>
                <a:sym typeface="Questrial"/>
              </a:rPr>
              <a:t>Molluscs, crustaceans, bivalves, sponges, echinoderms, flatfish, eels, and even some species of sharks are all found in the Benthic Zone.</a:t>
            </a:r>
          </a:p>
          <a:p>
            <a:pPr lvl="0">
              <a:spcBef>
                <a:spcPts val="0"/>
              </a:spcBef>
              <a:buClr>
                <a:schemeClr val="dk1"/>
              </a:buClr>
              <a:buSzPct val="78571"/>
              <a:buFont typeface="Arial"/>
              <a:buNone/>
            </a:pPr>
            <a:r>
              <a:t/>
            </a:r>
            <a:endParaRPr>
              <a:solidFill>
                <a:schemeClr val="dk1"/>
              </a:solidFill>
            </a:endParaRP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03" name="Shape 203"/>
        <p:cNvGrpSpPr/>
        <p:nvPr/>
      </p:nvGrpSpPr>
      <p:grpSpPr>
        <a:xfrm>
          <a:off x="0" y="0"/>
          <a:ext cx="0" cy="0"/>
          <a:chOff x="0" y="0"/>
          <a:chExt cx="0" cy="0"/>
        </a:xfrm>
      </p:grpSpPr>
      <p:sp>
        <p:nvSpPr>
          <p:cNvPr id="204" name="Shape 204"/>
          <p:cNvSpPr txBox="1"/>
          <p:nvPr>
            <p:ph type="title"/>
          </p:nvPr>
        </p:nvSpPr>
        <p:spPr>
          <a:xfrm>
            <a:off x="1303800" y="598575"/>
            <a:ext cx="7030500" cy="999300"/>
          </a:xfrm>
          <a:prstGeom prst="rect">
            <a:avLst/>
          </a:prstGeom>
        </p:spPr>
        <p:txBody>
          <a:bodyPr anchorCtr="0" anchor="ctr" bIns="68575" lIns="68575" rIns="68575" wrap="square" tIns="68575">
            <a:noAutofit/>
          </a:bodyPr>
          <a:lstStyle/>
          <a:p>
            <a:pPr lvl="0" rtl="0">
              <a:spcBef>
                <a:spcPts val="0"/>
              </a:spcBef>
              <a:buNone/>
            </a:pPr>
            <a:r>
              <a:rPr lang="en" sz="3600" u="sng">
                <a:latin typeface="Garamond"/>
                <a:ea typeface="Garamond"/>
                <a:cs typeface="Garamond"/>
                <a:sym typeface="Garamond"/>
              </a:rPr>
              <a:t>Animal life</a:t>
            </a:r>
          </a:p>
        </p:txBody>
      </p:sp>
      <p:sp>
        <p:nvSpPr>
          <p:cNvPr id="205" name="Shape 205"/>
          <p:cNvSpPr txBox="1"/>
          <p:nvPr>
            <p:ph idx="1" type="body"/>
          </p:nvPr>
        </p:nvSpPr>
        <p:spPr>
          <a:xfrm>
            <a:off x="875175" y="1248050"/>
            <a:ext cx="7030500" cy="999300"/>
          </a:xfrm>
          <a:prstGeom prst="rect">
            <a:avLst/>
          </a:prstGeom>
        </p:spPr>
        <p:txBody>
          <a:bodyPr anchorCtr="0" anchor="t" bIns="68575" lIns="68575" rIns="68575" wrap="square" tIns="68575">
            <a:noAutofit/>
          </a:bodyPr>
          <a:lstStyle/>
          <a:p>
            <a:pPr indent="-323850" lvl="0" marL="457200" rtl="0">
              <a:spcBef>
                <a:spcPts val="0"/>
              </a:spcBef>
              <a:buSzPct val="100000"/>
              <a:buFont typeface="Comic Sans MS"/>
            </a:pPr>
            <a:r>
              <a:rPr lang="en">
                <a:latin typeface="Comic Sans MS"/>
                <a:ea typeface="Comic Sans MS"/>
                <a:cs typeface="Comic Sans MS"/>
                <a:sym typeface="Comic Sans MS"/>
              </a:rPr>
              <a:t>The animals that live in the benthic zone are called benthos. Animals that are attached to the sea floor they include any animal that makes it home on the seafloor</a:t>
            </a:r>
          </a:p>
        </p:txBody>
      </p:sp>
      <p:sp>
        <p:nvSpPr>
          <p:cNvPr id="206" name="Shape 206"/>
          <p:cNvSpPr txBox="1"/>
          <p:nvPr/>
        </p:nvSpPr>
        <p:spPr>
          <a:xfrm>
            <a:off x="875175" y="2184325"/>
            <a:ext cx="4608600" cy="999300"/>
          </a:xfrm>
          <a:prstGeom prst="rect">
            <a:avLst/>
          </a:prstGeom>
          <a:noFill/>
          <a:ln>
            <a:noFill/>
          </a:ln>
        </p:spPr>
        <p:txBody>
          <a:bodyPr anchorCtr="0" anchor="t" bIns="91425" lIns="91425" rIns="91425" wrap="square" tIns="91425">
            <a:noAutofit/>
          </a:bodyPr>
          <a:lstStyle/>
          <a:p>
            <a:pPr indent="-323850" lvl="0" marL="457200" rtl="0">
              <a:lnSpc>
                <a:spcPct val="120000"/>
              </a:lnSpc>
              <a:spcBef>
                <a:spcPts val="800"/>
              </a:spcBef>
              <a:buClr>
                <a:schemeClr val="dk1"/>
              </a:buClr>
              <a:buSzPct val="100000"/>
              <a:buFont typeface="Comic Sans MS"/>
              <a:buChar char="❖"/>
            </a:pPr>
            <a:r>
              <a:rPr lang="en" sz="1500">
                <a:solidFill>
                  <a:schemeClr val="dk1"/>
                </a:solidFill>
                <a:latin typeface="Comic Sans MS"/>
                <a:ea typeface="Comic Sans MS"/>
                <a:cs typeface="Comic Sans MS"/>
                <a:sym typeface="Comic Sans MS"/>
              </a:rPr>
              <a:t>Benthic fish have negative buoyancy that lets them just lay on the seafloor with no effort and they wait for their pray to be in reach of distance to attack </a:t>
            </a:r>
          </a:p>
        </p:txBody>
      </p:sp>
      <p:sp>
        <p:nvSpPr>
          <p:cNvPr id="207" name="Shape 207"/>
          <p:cNvSpPr txBox="1"/>
          <p:nvPr/>
        </p:nvSpPr>
        <p:spPr>
          <a:xfrm>
            <a:off x="875175" y="3435750"/>
            <a:ext cx="4873500" cy="529500"/>
          </a:xfrm>
          <a:prstGeom prst="rect">
            <a:avLst/>
          </a:prstGeom>
          <a:noFill/>
          <a:ln>
            <a:noFill/>
          </a:ln>
        </p:spPr>
        <p:txBody>
          <a:bodyPr anchorCtr="0" anchor="t" bIns="91425" lIns="91425" rIns="91425" wrap="square" tIns="91425">
            <a:noAutofit/>
          </a:bodyPr>
          <a:lstStyle/>
          <a:p>
            <a:pPr indent="-323850" lvl="0" marL="457200" rtl="0">
              <a:lnSpc>
                <a:spcPct val="120000"/>
              </a:lnSpc>
              <a:spcBef>
                <a:spcPts val="800"/>
              </a:spcBef>
              <a:buClr>
                <a:schemeClr val="dk1"/>
              </a:buClr>
              <a:buSzPct val="100000"/>
              <a:buFont typeface="Comic Sans MS"/>
              <a:buChar char="❖"/>
            </a:pPr>
            <a:r>
              <a:rPr lang="en" sz="1500">
                <a:solidFill>
                  <a:schemeClr val="dk1"/>
                </a:solidFill>
                <a:latin typeface="Comic Sans MS"/>
                <a:ea typeface="Comic Sans MS"/>
                <a:cs typeface="Comic Sans MS"/>
                <a:sym typeface="Comic Sans MS"/>
              </a:rPr>
              <a:t>Most benthos eat decomposing matter for food</a:t>
            </a:r>
          </a:p>
        </p:txBody>
      </p:sp>
      <p:sp>
        <p:nvSpPr>
          <p:cNvPr id="208" name="Shape 208"/>
          <p:cNvSpPr txBox="1"/>
          <p:nvPr/>
        </p:nvSpPr>
        <p:spPr>
          <a:xfrm>
            <a:off x="875175" y="3965250"/>
            <a:ext cx="4873500" cy="666300"/>
          </a:xfrm>
          <a:prstGeom prst="rect">
            <a:avLst/>
          </a:prstGeom>
          <a:noFill/>
          <a:ln>
            <a:noFill/>
          </a:ln>
        </p:spPr>
        <p:txBody>
          <a:bodyPr anchorCtr="0" anchor="t" bIns="91425" lIns="91425" rIns="91425" wrap="square" tIns="91425">
            <a:noAutofit/>
          </a:bodyPr>
          <a:lstStyle/>
          <a:p>
            <a:pPr indent="-323850" lvl="0" marL="457200" rtl="0">
              <a:lnSpc>
                <a:spcPct val="120000"/>
              </a:lnSpc>
              <a:spcBef>
                <a:spcPts val="800"/>
              </a:spcBef>
              <a:buClr>
                <a:schemeClr val="dk1"/>
              </a:buClr>
              <a:buSzPct val="100000"/>
              <a:buFont typeface="Comic Sans MS"/>
              <a:buChar char="❖"/>
            </a:pPr>
            <a:r>
              <a:rPr lang="en" sz="1500">
                <a:solidFill>
                  <a:schemeClr val="dk1"/>
                </a:solidFill>
                <a:latin typeface="Comic Sans MS"/>
                <a:ea typeface="Comic Sans MS"/>
                <a:cs typeface="Comic Sans MS"/>
                <a:sym typeface="Comic Sans MS"/>
              </a:rPr>
              <a:t> Physical adaptations are made so the fish have both their eyes on one side </a:t>
            </a:r>
          </a:p>
          <a:p>
            <a:pPr lvl="0">
              <a:spcBef>
                <a:spcPts val="0"/>
              </a:spcBef>
              <a:buClr>
                <a:schemeClr val="dk1"/>
              </a:buClr>
              <a:buSzPct val="73333"/>
              <a:buFont typeface="Arial"/>
              <a:buNone/>
            </a:pPr>
            <a:r>
              <a:t/>
            </a:r>
            <a:endParaRPr sz="1500">
              <a:solidFill>
                <a:schemeClr val="dk1"/>
              </a:solidFill>
              <a:latin typeface="Comic Sans MS"/>
              <a:ea typeface="Comic Sans MS"/>
              <a:cs typeface="Comic Sans MS"/>
              <a:sym typeface="Comic Sans MS"/>
            </a:endParaRPr>
          </a:p>
          <a:p>
            <a:pPr lvl="0">
              <a:spcBef>
                <a:spcPts val="0"/>
              </a:spcBef>
              <a:buNone/>
            </a:pPr>
            <a:r>
              <a:t/>
            </a:r>
            <a:endParaRPr/>
          </a:p>
        </p:txBody>
      </p:sp>
      <p:pic>
        <p:nvPicPr>
          <p:cNvPr id="209" name="Shape 209"/>
          <p:cNvPicPr preferRelativeResize="0"/>
          <p:nvPr/>
        </p:nvPicPr>
        <p:blipFill>
          <a:blip r:embed="rId3">
            <a:alphaModFix/>
          </a:blip>
          <a:stretch>
            <a:fillRect/>
          </a:stretch>
        </p:blipFill>
        <p:spPr>
          <a:xfrm>
            <a:off x="5748675" y="2597028"/>
            <a:ext cx="3395326" cy="25464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685331" y="463888"/>
            <a:ext cx="7773300" cy="1197000"/>
          </a:xfrm>
          <a:prstGeom prst="rect">
            <a:avLst/>
          </a:prstGeom>
        </p:spPr>
        <p:txBody>
          <a:bodyPr anchorCtr="0" anchor="ctr" bIns="68575" lIns="68575" rIns="68575" wrap="square" tIns="68575">
            <a:noAutofit/>
          </a:bodyPr>
          <a:lstStyle/>
          <a:p>
            <a:pPr lvl="0">
              <a:spcBef>
                <a:spcPts val="0"/>
              </a:spcBef>
              <a:buNone/>
            </a:pPr>
            <a:r>
              <a:rPr lang="en" sz="3600" u="sng">
                <a:latin typeface="Garamond"/>
                <a:ea typeface="Garamond"/>
                <a:cs typeface="Garamond"/>
                <a:sym typeface="Garamond"/>
              </a:rPr>
              <a:t>Plant life</a:t>
            </a:r>
          </a:p>
        </p:txBody>
      </p:sp>
      <p:sp>
        <p:nvSpPr>
          <p:cNvPr id="215" name="Shape 215"/>
          <p:cNvSpPr txBox="1"/>
          <p:nvPr>
            <p:ph idx="1" type="body"/>
          </p:nvPr>
        </p:nvSpPr>
        <p:spPr>
          <a:xfrm>
            <a:off x="441225" y="1512800"/>
            <a:ext cx="4531500" cy="806700"/>
          </a:xfrm>
          <a:prstGeom prst="rect">
            <a:avLst/>
          </a:prstGeom>
        </p:spPr>
        <p:txBody>
          <a:bodyPr anchorCtr="0" anchor="t" bIns="68575" lIns="68575" rIns="68575" wrap="square" tIns="68575">
            <a:noAutofit/>
          </a:bodyPr>
          <a:lstStyle/>
          <a:p>
            <a:pPr indent="-330200" lvl="0" marL="457200" rtl="0">
              <a:spcBef>
                <a:spcPts val="0"/>
              </a:spcBef>
              <a:buSzPct val="100000"/>
            </a:pPr>
            <a:r>
              <a:rPr lang="en" sz="1600"/>
              <a:t>Turtle Grass is a common type of seagrass, it can form large meadows.</a:t>
            </a:r>
          </a:p>
        </p:txBody>
      </p:sp>
      <p:pic>
        <p:nvPicPr>
          <p:cNvPr descr="Image result for seagrass" id="216" name="Shape 216"/>
          <p:cNvPicPr preferRelativeResize="0"/>
          <p:nvPr/>
        </p:nvPicPr>
        <p:blipFill>
          <a:blip r:embed="rId3">
            <a:alphaModFix/>
          </a:blip>
          <a:stretch>
            <a:fillRect/>
          </a:stretch>
        </p:blipFill>
        <p:spPr>
          <a:xfrm>
            <a:off x="5107225" y="1660900"/>
            <a:ext cx="3919100" cy="2939325"/>
          </a:xfrm>
          <a:prstGeom prst="rect">
            <a:avLst/>
          </a:prstGeom>
          <a:noFill/>
          <a:ln>
            <a:noFill/>
          </a:ln>
        </p:spPr>
      </p:pic>
      <p:sp>
        <p:nvSpPr>
          <p:cNvPr id="217" name="Shape 217"/>
          <p:cNvSpPr txBox="1"/>
          <p:nvPr/>
        </p:nvSpPr>
        <p:spPr>
          <a:xfrm>
            <a:off x="441225" y="2219425"/>
            <a:ext cx="4185300" cy="1197000"/>
          </a:xfrm>
          <a:prstGeom prst="rect">
            <a:avLst/>
          </a:prstGeom>
          <a:noFill/>
          <a:ln>
            <a:noFill/>
          </a:ln>
        </p:spPr>
        <p:txBody>
          <a:bodyPr anchorCtr="0" anchor="t" bIns="91425" lIns="91425" rIns="91425" wrap="square" tIns="91425">
            <a:noAutofit/>
          </a:bodyPr>
          <a:lstStyle/>
          <a:p>
            <a:pPr indent="-330200" lvl="0" marL="457200" rtl="0">
              <a:lnSpc>
                <a:spcPct val="120000"/>
              </a:lnSpc>
              <a:spcBef>
                <a:spcPts val="800"/>
              </a:spcBef>
              <a:buClr>
                <a:schemeClr val="dk1"/>
              </a:buClr>
              <a:buSzPct val="100000"/>
              <a:buChar char="❖"/>
            </a:pPr>
            <a:r>
              <a:rPr lang="en" sz="1600">
                <a:solidFill>
                  <a:schemeClr val="dk1"/>
                </a:solidFill>
                <a:latin typeface="Questrial"/>
                <a:ea typeface="Questrial"/>
                <a:cs typeface="Questrial"/>
                <a:sym typeface="Questrial"/>
              </a:rPr>
              <a:t>Algae provides food for aquatic life, it doesn’t have seeds but haves spores. Spores are a single celled organism able to produce a new individual.</a:t>
            </a:r>
          </a:p>
          <a:p>
            <a:pPr lvl="0">
              <a:spcBef>
                <a:spcPts val="0"/>
              </a:spcBef>
              <a:buNone/>
            </a:pPr>
            <a:r>
              <a:t/>
            </a:r>
            <a:endParaRPr/>
          </a:p>
        </p:txBody>
      </p:sp>
      <p:sp>
        <p:nvSpPr>
          <p:cNvPr id="218" name="Shape 218"/>
          <p:cNvSpPr txBox="1"/>
          <p:nvPr/>
        </p:nvSpPr>
        <p:spPr>
          <a:xfrm>
            <a:off x="441225" y="3490825"/>
            <a:ext cx="3782100" cy="1109400"/>
          </a:xfrm>
          <a:prstGeom prst="rect">
            <a:avLst/>
          </a:prstGeom>
          <a:noFill/>
          <a:ln>
            <a:noFill/>
          </a:ln>
        </p:spPr>
        <p:txBody>
          <a:bodyPr anchorCtr="0" anchor="t" bIns="91425" lIns="91425" rIns="91425" wrap="square" tIns="91425">
            <a:noAutofit/>
          </a:bodyPr>
          <a:lstStyle/>
          <a:p>
            <a:pPr indent="-330200" lvl="0" marL="457200" rtl="0">
              <a:lnSpc>
                <a:spcPct val="120000"/>
              </a:lnSpc>
              <a:spcBef>
                <a:spcPts val="800"/>
              </a:spcBef>
              <a:buClr>
                <a:schemeClr val="dk1"/>
              </a:buClr>
              <a:buSzPct val="100000"/>
              <a:buChar char="❖"/>
            </a:pPr>
            <a:r>
              <a:rPr lang="en" sz="1600">
                <a:solidFill>
                  <a:schemeClr val="dk1"/>
                </a:solidFill>
                <a:latin typeface="Questrial"/>
                <a:ea typeface="Questrial"/>
                <a:cs typeface="Questrial"/>
                <a:sym typeface="Questrial"/>
              </a:rPr>
              <a:t>There are many different type and colors of algae, like red, yellow, and brown.</a:t>
            </a: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2346450" y="377450"/>
            <a:ext cx="4451100" cy="852600"/>
          </a:xfrm>
          <a:prstGeom prst="rect">
            <a:avLst/>
          </a:prstGeom>
        </p:spPr>
        <p:txBody>
          <a:bodyPr anchorCtr="0" anchor="b" bIns="68575" lIns="68575" rIns="68575" wrap="square" tIns="68575">
            <a:noAutofit/>
          </a:bodyPr>
          <a:lstStyle/>
          <a:p>
            <a:pPr lvl="0">
              <a:spcBef>
                <a:spcPts val="0"/>
              </a:spcBef>
              <a:buNone/>
            </a:pPr>
            <a:r>
              <a:rPr lang="en" sz="3600" u="sng">
                <a:latin typeface="Garamond"/>
                <a:ea typeface="Garamond"/>
                <a:cs typeface="Garamond"/>
                <a:sym typeface="Garamond"/>
              </a:rPr>
              <a:t>1977 Dive</a:t>
            </a:r>
          </a:p>
        </p:txBody>
      </p:sp>
      <p:sp>
        <p:nvSpPr>
          <p:cNvPr id="224" name="Shape 224"/>
          <p:cNvSpPr txBox="1"/>
          <p:nvPr>
            <p:ph idx="1" type="body"/>
          </p:nvPr>
        </p:nvSpPr>
        <p:spPr>
          <a:xfrm>
            <a:off x="529475" y="1425450"/>
            <a:ext cx="4626600" cy="1407000"/>
          </a:xfrm>
          <a:prstGeom prst="rect">
            <a:avLst/>
          </a:prstGeom>
        </p:spPr>
        <p:txBody>
          <a:bodyPr anchorCtr="0" anchor="t" bIns="68575" lIns="68575" rIns="68575" wrap="square" tIns="68575">
            <a:noAutofit/>
          </a:bodyPr>
          <a:lstStyle/>
          <a:p>
            <a:pPr indent="-342900" lvl="0" marL="457200" rtl="0" algn="l">
              <a:lnSpc>
                <a:spcPct val="100000"/>
              </a:lnSpc>
              <a:spcBef>
                <a:spcPts val="0"/>
              </a:spcBef>
              <a:buSzPct val="100000"/>
              <a:buChar char="❖"/>
            </a:pPr>
            <a:r>
              <a:rPr lang="en" sz="1800"/>
              <a:t>During the 1977 dive scientists discovered the first deep-sea hydrothermal vents which helped explain the ocean's salinity and how Earth ventilates internal heat.</a:t>
            </a:r>
          </a:p>
        </p:txBody>
      </p:sp>
      <p:pic>
        <p:nvPicPr>
          <p:cNvPr descr="Image result for Alvin to the Galapagos Rift 1977 dive" id="225" name="Shape 225"/>
          <p:cNvPicPr preferRelativeResize="0"/>
          <p:nvPr/>
        </p:nvPicPr>
        <p:blipFill>
          <a:blip r:embed="rId3">
            <a:alphaModFix/>
          </a:blip>
          <a:stretch>
            <a:fillRect/>
          </a:stretch>
        </p:blipFill>
        <p:spPr>
          <a:xfrm>
            <a:off x="5395600" y="1537300"/>
            <a:ext cx="3562175" cy="2503150"/>
          </a:xfrm>
          <a:prstGeom prst="rect">
            <a:avLst/>
          </a:prstGeom>
          <a:noFill/>
          <a:ln>
            <a:noFill/>
          </a:ln>
        </p:spPr>
      </p:pic>
      <p:sp>
        <p:nvSpPr>
          <p:cNvPr id="226" name="Shape 226"/>
          <p:cNvSpPr txBox="1"/>
          <p:nvPr/>
        </p:nvSpPr>
        <p:spPr>
          <a:xfrm>
            <a:off x="529475" y="3027850"/>
            <a:ext cx="4451100" cy="1838400"/>
          </a:xfrm>
          <a:prstGeom prst="rect">
            <a:avLst/>
          </a:prstGeom>
          <a:noFill/>
          <a:ln>
            <a:noFill/>
          </a:ln>
        </p:spPr>
        <p:txBody>
          <a:bodyPr anchorCtr="0" anchor="t" bIns="91425" lIns="91425" rIns="91425" wrap="square" tIns="91425">
            <a:noAutofit/>
          </a:bodyPr>
          <a:lstStyle/>
          <a:p>
            <a:pPr indent="-342900" lvl="0" marL="457200" rtl="0">
              <a:spcBef>
                <a:spcPts val="800"/>
              </a:spcBef>
              <a:buClr>
                <a:schemeClr val="dk1"/>
              </a:buClr>
              <a:buSzPct val="100000"/>
              <a:buChar char="❖"/>
            </a:pPr>
            <a:r>
              <a:rPr lang="en" sz="1800">
                <a:solidFill>
                  <a:schemeClr val="dk1"/>
                </a:solidFill>
                <a:latin typeface="Questrial"/>
                <a:ea typeface="Questrial"/>
                <a:cs typeface="Questrial"/>
                <a:sym typeface="Questrial"/>
              </a:rPr>
              <a:t>Located around the hydrothermal vents is a lush and rich community of exotic life consisting of tubeworms, large clams, white crabs, and other different exotic species</a:t>
            </a: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roplet">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