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</p:sldMasterIdLst>
  <p:handoutMasterIdLst>
    <p:handoutMasterId r:id="rId15"/>
  </p:handoutMasterIdLst>
  <p:sldIdLst>
    <p:sldId id="256" r:id="rId3"/>
    <p:sldId id="263" r:id="rId4"/>
    <p:sldId id="259" r:id="rId5"/>
    <p:sldId id="260" r:id="rId6"/>
    <p:sldId id="261" r:id="rId7"/>
    <p:sldId id="262" r:id="rId8"/>
    <p:sldId id="264" r:id="rId9"/>
    <p:sldId id="268" r:id="rId10"/>
    <p:sldId id="269" r:id="rId11"/>
    <p:sldId id="272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0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FFB84-7EE1-4050-91BC-0277B541DB1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C222A-701A-4859-B407-8F0D756FDD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84BA-44B2-4F16-B04B-3AE078794D89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84BA-44B2-4F16-B04B-3AE078794D89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84BA-44B2-4F16-B04B-3AE078794D89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00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216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130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838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295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727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7393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71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84BA-44B2-4F16-B04B-3AE078794D89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9079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2199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0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84BA-44B2-4F16-B04B-3AE078794D89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84BA-44B2-4F16-B04B-3AE078794D89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84BA-44B2-4F16-B04B-3AE078794D89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84BA-44B2-4F16-B04B-3AE078794D89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84BA-44B2-4F16-B04B-3AE078794D89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84BA-44B2-4F16-B04B-3AE078794D89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84BA-44B2-4F16-B04B-3AE078794D89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584BA-44B2-4F16-B04B-3AE078794D89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4B464-8266-43D3-B1F9-19288F13E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3C018-0EC0-4755-99DD-9656A3EE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A4D5C-6D90-456B-BFF0-4D54E3B299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6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4L_QO4WK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12114"/>
            <a:ext cx="8686800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#56 energy Recap</a:t>
            </a:r>
          </a:p>
          <a:p>
            <a:pPr algn="ctr"/>
            <a:endParaRPr lang="en-US" sz="72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#57 </a:t>
            </a:r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Cell </a:t>
            </a:r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Theory Notes 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png;base64,iVBORw0KGgoAAAANSUhEUgAAAkIAAAFRCAIAAAAXb1X/AAAgAElEQVR4nO2dUZKrIBBFsyf2xJ7YE3vifXTsR0CNiRm96DmVohzGGESlaS6Nj5RSjJGUlJSUlHTE9PF4PFJKGQAAYDRSSk8zVgAAAEYjxvgwv+zskgAAAHzG0xtLKWHGAABgRP5rY2eXBAAA4DPQxgAAYGzQxgAAYFRyzjFGtDEAABgVtDEAABgVtDEAABgbtDEAABgV4sYAAGBs0MYAAGBU0MYAAGBs0MYAAGBUiBsDAICxQRsDAIBRQRsDAICxQRsDAIBRIW4MAADGBm3sS6wLcHYp1sg555zPLsUi4sUrI5SQOxAAbexLbIqneKWllMQbkRjj2UVYQ3yUwp5e5UssXjy4DGhjn2Fthz2f4pVGK7wT8Qos8nZC/xmBC0Dc2Ge4DSuDtMLKxSsjjIkpl5A7EMBAG9uKO2H2p3gbV+SdCSpwP+J2Qv8SwwVAG9tKY8PKCI+oeBtX5LUx8UuMNwZgoI29oR5IbPLFW2FxZ2KIVli5Aou8nRDvB8A1IG7sDWarZluKIVph5eIVtLF9cAcCGGhj89QzEld2OLhUHyHeO6EC9yNuJ/QvMVwAtLF5lgYS+30OK9IXiLdxBW1sH3hjAAbaWEuaWN8NbWwnQ7TCyhVY5O2EeD8ArgFxYy3rA4k1Q7TCysUraGP74A4EMNDGnrwVw2b3/+tS7UG8d0IF7kfcTuhfYrgAaGNPVmYkrnxFvNLE27iCNrYPvDEA4+7a2KdOWP1F8VZY3JkYohVWrsAibyfE+wFwDe4eN7ZlRuL6d5UbEfHiFbSxfXAHAhj30sbcbtXsOdRvi/dbxHsnVOB+xO2E/iWGC3BHbSxN71jZ2UjpP6LibVxBG9sH3hiAcV9tbGcjhTa2kyFaYeUKLPJ2QrwfANfg1nFj+82YeCMiXryCNrYP7kAA417aWM0dBhWVS0gF7kfcTuhfYrgAd9TGnJ94Yz8sz88Rb+MK2tg+8MYADLSx778etStN3JkYohVWrsAibyfE+wFwDW4dN/b1M2YNR98Kn7W9hHgbV9DG9jFEP0C5eHAZ0MY2kVNKMdonTxspBM98yf/77bRhOE68dyJuJIp8BRZ5O6F/ieECoI1tOOucc0rx8UghxBCeaay2T8p/W3DxNq6gje0DbwzAuK82tqWvnXPO5nUpfcyS/eQET2SIVli5Aou8nRDvB8A1IG5s9f3OKT29nxjNE0qnb4dLeWPid514KzxEP0C5eHAZ0MbmUXPCutFFtLE/R7wCi7yd0L/EcAHQxubPOlXWIp66PeuHXcYbQxvbA94YgHFfbWy2kco5p8YPq/88Y9vtVny1ZG9PUNyZGKIVVq7AIm8nxPsBcA2IG+vMWEo5hhyCDSo26Sn5/y3Z62zJtyco3sYVtLF9DNEPUC4eXAa0sTY3Vxbl9LT3wyLa2FGIV2CRtxP6lxguANrYrDc24yedmM7M77iKN4Y2tge8MQDjvtrYbF87N95YXPCTjspHGzsR8Qos8nZCvB8A14C4sffe2Ok6WWXJ0MYORbwVHqIfoFw8uAxoY23u6XrYujaW0MaOQrwCi7yd0L/EcAHQxtDGzgRtbA+je2P9GxvyxNv97c8QQozR81NK4ncU/BH31cYWzdh/fyi8aFfxhHy0sRMRr8Ai31NZ6gdY39lNjmkbTt+rdotlWObj8bAvhulZqE0a3AfixobyxogbOxa8sZ3MFs8Mj5ml/is558fj0WTWhi2EYB6bGy0zY2bVfn8OMAJoY23u6XrYujZG3NhhiFdgke+pzF5iy1kyY32+GTY/TXe/LLP25P7kHEAetLGhvDG0sWMRN7SDemPGrBmzwcP+K403Zl9MKdm2K2Ti1wv+jvtqY8SNncsQrbByBRb5nsqKXam1MWfJqXJtzExXeL35zfK5PQsbHg24EsSNETd2JuJ3nXjvfoh+wEfe2PqwkB2qMXX1GGNZ9ufg2qCNtbmn62Hr2hhxY4chXoFFvqeycolDCM2/tjhSjZWyP/2Abuf2lhuGAm0MbexMxFsccUM7qDf2HAJ6PMySecRY3wq5YbPhRPuz3qc2e/WMfOU6gb/gvtoYcWPnMkQrrFyBRb6nMv+I5Zwqateq39ONXLNz/V9H/3rBX0Dc2FDeGHFjx4I3thPx4sFlQBtrc0/Xw9a1MY8be3ZUSymlWFvRbPsJruxz6vb/VlijPO325AGolKfZzvJ2QrwfANcAbWwob6yarxhCjCmHmGJKIabX7S3p0v4H50ex8rzmx34fmXLGFGM7zqaGePHgMtxXGxs0biw+k8Tn1p9nGJX0Y4s3BgdA3NhQcWOPR4wxmJfwtGQxTi0a+TfKn/4r7u6IFw8uA9pYm3u6HtZrY09vLOKE8TEbFt0bU7YTeGNwAGhjw2hj//vj8aWf/n+b/Gvn134Y3hhARbytNrYpbuzs7Wff+6PeOp+rfswPi09LFtHGAIgb6886pZSmOWAxRoXtaZYa6V3T3g/DGwOo2KqNedR9//3UvTv82RZ3S8vM5v/8+Osn0vxim5lLiDmmTEoqkv73w/7bMLQxgCdbtTG3Mc1bEvztCTFGtx8xRlums17E2tZMizH2S8isH99WUXt7/LokG98Du+CN5aP72qSkb1K8MYA1PtPGzOj5Qmf1atP+cvHaivgOTf5vj2/f8oNsnLGy4I15LzjFlOOLVSOf/OPzs1msgDYGMMfHcWNmRWy7Nx5217o7Va9aXXtjPz9+ffC4+b15eGOkY6SVB/bAGwPo2KqNGfU4XmMw7CArjpEPG67IV18f31y3EMLGEcWypo299IVJSc9Nez8MbQzA+SxuzIyQPzZvvaUy93I837N/+cKe49tGr669PfnuHPHGSNVStDGANbZqY/177frxvd7MzBpIz6xnJ359/EYb8wHGt2c+b8ZetbG6XxzndAvyyf/r/IA2BrDM1rgxMx79Pj7toh4AdKNYO0b+3dm5HjuPXx9z41ySgjdGOkp6g7ixT8/CHt5aa9d/+xr8HZu0Mde0jFrusvxmMLDPNFPUZL49vs+q33L8PnOd5ZmKbb+YlPTENFwrbqx+zK3wZpCsI7t0Oo3i4Pt7nzV9EjMKV+Izbczdndn8jb934vH7nfHGSEdIr+ONWV/TMm00JVcsyQH2rVopd5PmoagbFXG4JPddU5G4MfJHyM/hKtpYo3/3sTGz05h9tLAJGLU9rRa2j8HA9fg4buxK4I2RjpFeKG7MBwObuVrGejRObcZqGWJWVodb8Vnc2JUgbox0iLT3w0bXxiy+s18otR427A/VTN3yoB0bV3Srplwh8Bd8po1dDLwx0kHSS2ljltkMMObXJVJ7crW+T53py9GZb7d99QO4EvfVxogbI3+I/HAtbayebWiWyazR+rnMBtL4iuHegt1TH7k5W+PGLgneGOkY6YXixh6PR7/Gdz9lsbzOsK+9N8+pWy2feY83dk/Qxl4ziRsjFUvDteLG0vTepdot88z61U718qp9UGkjg6XldxnCtUEbwxsj1U9nvbE4ojcG8BfcVxsjboz8EfJzaLSxEEOMMabZfpgU+iWEC0DcGN4YqXzaxY3FmEoVF3zG07MJ8eLBZUAbe80kboxULH31w1J6FYSU7QTeGBwA2hjeGKl++vTDbCCxuYGVzZh48eAy3Fcb+zRujPwf5y/ES8mV8+z8EFMI0YKG29tV207gjcEBEDeGN0Yqn4aY5mwV3hiAgTbW5eecs0VcLm7nnFPOplNs2f+U7ZSsmVMpT7ud8nPCuEh5uu0pLuvMMqzbAXE7kfHG4O/JaGNnff0AxNu4Uor4ew7FL3HGGwMopdxZG9s5lJqrVQY0ER8rHqIVVq7AIm8nxPsBcA0ycWM7v67ciIgXr5QifteJt8LcgQAG2tiXiLdxRd6ZoAL3I24n9C8xXAC0sYubMeU2rqCN7QNvDMC4rza234yJt8LizsQQrbByBRZ5OyHeD4BrkIkb2/l15UZEvHgFbWwf3IEABtrYl4i3cUXemaAC9yNuJ/QvMVwAtLGLmzHlNq6gje0DbwzAuK82RtzYuQzRCitXYJG3E+L9ALgGxI2hjZ2J+F0n3gpzBwIYaGNfIt7GFXlnggrcj7id0L/EcAHQxi5uxpTbuII2tg+8MQDjvtoYcWPnMkQrrFyBRd5OiPcD4BoQN4Y2dibid514K8wdCGCgjX2JeBtX5J0JKnA/4nZC/xLDBUAbu7gZU27jCtrYPvDGAIz7amPEjZ3LEK2wcgUWeTsh3g+Aa0DcGNrYmYjfdeKtMHcggIE29iXibVyRdyaowP2I2wn9SwwXAG3s4mZMuY0raGP7wBsDMO6rjRE3di5DtMLKFVjk7YR4PwCuwR3jxuzJTxNfH2eIVli5eAVtbB/cgQDGvbQxN2C+sfNQPyzbzxHvnVCB+xG3E/qXGC4A2tjFzZhyG1fQxvaBNwZg3FcbI27sXIZohZUrsMjbCfF+AFwD4sbQxs5E/K4Tb4W5AwGMe2ljNWhj50IF7kfcTuhfYrgAaGMXN2PKbVxBG9sH3hiAcV9tjLixcxmiFVauwCJvJ8T7AXAN7hg35nz0jKUYc4zPNARLk29P+SnGLFOT4m1cQRvbxxD9AOXiwWVAG9uwp5moDZ/4eEiZMeXLKm4kinwFFnk7oX+J4QKgjb0765yf9imEFGN0izVtx2Y7BCkzptzGFbSxfeCNARj31cbe9rXzZMM2+WHTR+e5FXcmhmiFlSuwyNsJ8X7ARg6u4bc/l3NWvujHQ9zY/FnnnHOK8fF48b3iwvbkh8XwwBv7CPG7TrwVHqIfIFK8l2IsFMmaQevT19f94MGqEEIIYWWHY8oTYxS5dltAG2sxE7bRA6v9MLNkOtdevHcibiSKfAUWJTsxi8olzjnH2H5eC5ZSCiGkabXVUA2rhBCOHP1++3PHlGcgo4A21p51Tqmei7iSvvphaGPfgDa2B7yxreTcP7+5uvdyzmbDPKe2ZNY8xhgbB8W+Un8rTvhBzLdrKsEGwdxwNpkxxtobM6NVPyl1c+1fqUte7++H9TI0O/hB/JTdKrjYZDmz5yLCfbWxRTNmd/nzXl/YnvHD0MY+Y4hWWLkCi46dWECkH5BzziHY85ts47W7aa12863H4zmyYqN8Zg/cwLjr5qbIrEuecKvQ2z/fzYbCbLs+oNmYOrP5advBNuqv+P7+cPnxrZB+nNqSPR4PL6rvb2asKYbm/Ubc2H5v7PHfG3ugjX2G+F0n0govIdusOCrFe+eNNQ5QKcXa8do+Wb618rWv5kauGdOqrZpbxB77V12A2tJ4Zl+eOsfMT+nGG90UrZfKLfHKWatcygXQxtrcF29sIUUb24+4kSjyFVh07MQCKpfYvLHmKf7EG6sdl3rMzXAbYI2p/WnmzffpxxVtmM5+d9bZaoxrY3XcYapHMr0MtbvWnFRfKi9zbdtqo9CcmhpoY2hjZ4I2tge8sa2888asEayLag1336D3zlP3U0+HZskDq8fufLfajs56Y3UxbGPW9DZlmDVjvUF9a8a8lhoFUYf7amOzfe01bew1RRvbyRCtsHIFFh07sYBIPyC33lirjZXJZlhl5tcZHz4Dvp4EUbfytlHv7zM4/hegukz+XTdj9ou9KOVGJb1OObEd1stgp1CfVOkGKte9MS+GF17T4cnEjbWZnTeW172xR6WNETf2IeJ3nUgrvMQQ/QCR4tVN+bNIXcHiK55v9qAZG8zTxArL9EHC2iUwm9Ecrf6ufcUNVf/rvmczd7ExmV6GPM0oqc2bzwQpU4vf/Eo9LupmL1UTGuvTF7mgDRFtrMlFGzsGcSNR5CuwKNmJWfQvMVwAtDG0sTNBG9sD3hiAcV9tbNGM1WPoC3FjCW1sN0O0wsoVWOTthHg/AK5BJm6szSRu7EDE7zrxVniIfoBy8eAyoI21uWhjxyBuJIp8BRZ5O/H2EvvEBPuzn14Ru4grgAa0MbSxM0Eb28PQ3liuonfr2efldf63+B0CItxXGyNu7FyGaIWVK7DI91RW+gG5W6IpTUvcWrXbDgcVFEaGuDHixs5E/K7DG9vJW2+sMWO+MlOqYocB3oI21uaijR2DuJEo8hVY5Hsq696YB/b2kbn1Ku/KJwgKoI2hjZ2JuPIhbmiH9sbqfcLrUHya1rZwO6d8FUCB+2pjxI2dy7P+ZaqrR7wCy3NUVrcCN/YDmsXUfXXB/s1YAD3Ejf0+bswnWZVp2bazttPzxUJnlmFlO+cco0pdzW6n6Q4RKU+/7e7OX//Wd2zxxnK3zK5P9DAzxnxFeAvaWJu7TxsLIabmE7ucY/KXPmeVh/zf5i99fv676VtTtuKNpYn6ZSJuw0pl3hhUhHXQxn6ljT3S8yV5KYQYYnrZjuQPm7+0rVbOv8gPMcT0CN8HIK97Y/bf+hns9xcX/0CE+2pjP4wbiyFMLQIfPtf4xOmTUvq9NwbwK4gb+0HcWJye9mdP1kZjXvu55JM/Uv7kh9n2H3ljAL8ioo01uR9pYzHihPG52CeGGEP4n/6FNgbwK9DG1ryxWevl2zGEGJOcnkE++Xvy51K8MRAn3lYbmzdjOceYUkxx+ixtx/i/AxtTZpvtsbefduv/CHlAG4MR+DhurF8bxubI1tGLqaLZ3/O/Pv7KcfynN3YAZ5+xlHJIOcRsT3jcuk1KOnwaKj0soI3BOGzVxp6zQV73jNNSMfUaaLUZq9+5YNtLd/bG45cpqt/Mmy9jM7vnOrMGNeXGSpGS3iINMb+oYpVPhjYGymzVxmxhmCYUMU0rUhv9itRmWkoXqD/LxuOn16Wv7ZVFtuHWcePa2EveWKz6p6Sk90knu9XOV8QbA3G2amN2O9bWyK2U0RiqXL2IwQ1SP2b46fFri+g7NAZv44yVZW/svyWLL1aNfPIvnY82BgPyWdyY+2T+pxkqo3l7UJ5W9iyVNxarVzB8ffw8LX3tpus7M4Y3RkpapwFtDMbks7ix3uV6LsFUyWBGPzzoN7TvmbrVaLYc37Wxx+Mx641tXIRtwRsr01MtoViQkh6UPrWxyQ8jbgwG4eO4sRULUQ8ANnZr1luy347xpa/39vi1NuZOXn593zneGCnpF2mY08bwxkCfz+LGlixEY34aWau2auvTPd4evz+UbddTFmuTtsK8GXvVxuoea5zRFcgn/wr5UVgb88nP/x9SrCNUfBA35sqWWRTTq8z+9XJXb0h8tyV/a+PxrcS2T+PwffquWLwxUtI6DcdqY/7A1o9knPBuazOH2fbBjEHNB3Fj/fbKzMPZI7ydqbj9+H3++vF7iBsjJfU0HBg35pO53G55vs/q8oe0eQe0j7sAGB9rY1cCb4yUtE7DUXFjjRNWe1rNhOc0vUizdtS+KwxcmPuuqUjcGPnkv+QfpY0tRciYGWsWt/N3QDfG72DeCnJDNKHWG+jzN8ZczR7w6xNf+tFPtc/P4sYuBt4YKWmdhqO0MWt3bHiw0bN9AnMzR8wdNXPI/sKeNSOcDetDVusz136FDcbuGVOtZ3o3DvF3bm7TI/kIn47nPrfhazN9eqg7DioSN0ZK+j89PG7M421m259+edU6tMbmgm0tRikp55fPnHl96isLjfLbRrIZDn1fqs9rtR90/e44/aG+7hns6VLsXIbJQRvDGyMl/e+NHR83tjTzsG6UzIewqR++TOv2Jiv/75umMKWxGyl177AujDuLzTp5Th9H5N5kXf40vanDA4Tqr5e5eZv1ykd2qBCCrfng09kavTBXEbS5WkfJnTAvhrkvPn7r5Zk1S/W/Gj/Ja8Y6Fl4bTf3YLzbHd4/czsuPXC95YUeox5mXSnhTbYy4MfLJt/x4rDZWqnnFTXNvmW63yquda4YWtxfD3M26HpqTcgPQt7Pl1Up549vsbAWrA4H81OpQ1zytTFTXg++59ItunJqo2fog5XXUsXZx6gAGX9521htzebKpHN+tcQfrHHeR/QTr/kddzz7pdMkb86/75a7HQpubKn/6vrErgTdGSlqn4ShtrO6b189g34sv3eB/r5y9JZfSn298NWP1lMja/HiD7kalMUKNVfCW1x2UMrW8fhbN6Jc7NO4k+W6zv+LTYawkTQ177bkbV/cDaoPRvBWkP9OZmnxdL6l0xtLO109nVjmbXdt9feaq/26zZ33WNx1UXNDG/F7PpKT3ScN13zeWcwnt+bYuppuE2lTMNu69GcvT2zlytTiDURvjR/VWqcZ41+1+04KXZduT597RmKe5iO7QlGo2x1tvrCxM9/DxwN4bq51XP0HroDQ1YDt4PcR32lhdSK/VvmwZbazJxBsjvW0auoixEHeN0yx5Ywfz1hvL1RLk3tSWZW+sWda1dN7YUklmVxrKCxM3lryxvkp72xYnHa5xeWtvpi7nujfmGtV2b6wppC/PVOa8sdoWNh5nozguzaO5rza27I3l+l6v7n7yyb90/qsfFuNeIyTjjeWnu/m01jm8emPNKGUzluWDY/VonhmJ2iD5V9yx8xYmTZqfuxSuGHmD7nbirTeWKgXRD7uiVzWTZfrxyfJqmxttzPd056//reYgzQnmKr6i9kobbcwPO+uN2fbsiGImbqzJxBsjvW0aJg/sEWL8hSMl4o2VUqwgnqZc0mtb3O2fvPV0qamR6+JrmHb9lfQ6L7EfDetz3BesB/r6EubXCS9LHkizv+fXjV496FebgF5v8zPKXfR0ndMc3McV+yPUFVXvXxesqdWyOrkfbew1k7gx0numro3tEMMaRLwxuABLA6oFbQxvjJTU0/Ccl/izR0zHG4PRaQYeG+6rjc2bsXltLMdXXeHd9tL+R+fXPW6F8szlL22rlVMy/6fXN6ZfuWFrjxjAdyzZsEzcWJ+Zp/pa305pkli37X/8dpwkYJHytNs5x5iyTnm67WQtu0x5mu30nETwy2P+FrwxOAa0sS/J8j1Na+XOLsUi+hWYUsr6JRS2E/qXGC5ARhs76+sHIN7GlbkZYlKIX+L8Oo9LEPHiwWW4rza23xsTb4XFx4qHaIWVK7DI2wnxfsAe1mv+qmetSSZubOfXlRsR8eIV+addvBXmDjwRX3ipZ2lO3V+8Iw0MtLEvEW/jirwzQQXuR9xO6F/ivyAvLy6lfLHGBW3s4mZM/LERH5UVv8R4Y79i6e0nzWqB9ZpPtTeWUrIFqJr1qOqc+Pp+L/gt99XG9psx8VZY3JkYohVWrsAibyfE+wFOfH0d1zOeYVoeqVmI3f7bvxMrzS1X6EsO4o39HZm4sZ1fV74vxYtX0Mb2wR34K3zh2ji94DhXyxW6F5Xn3uFSvyKyt1hp4R0r8FvQxr5EvI0r8s4EFbgfcTuhf4kNGwYs0yi32yf7r79kxLAKd+vltq1/2WNZfr8X/BC0sYubMfHHRnxUVvwS4439kDiRu3d0zTaPjTfWrHZfmzEzh7l7Uxf8kPtqY/u9MfFWWNyZGKIVVq7AIm8nxPsBNal6o1is3lBc5t6eVao3SdpLsGoruOKNjVIbY0HcGNrYmYjfdeKtMHfgb5l9v5fhUpnfD77tr9AslW3znP4rA1XIQKCNfYl4G1fknQkqcD/izaL+Jd5Jeo109pFGOBK0sYubMeU2rqCN7QNvTAGbAOKDimcX56bcVxsjbuxchmiFlSuwyNsJ8X7Ar8gTZxfkphA3hjZ2JuJ3nXgrzB0IYKCNfYl4G1fknQkqcD/idkL/EsMFQBu7uBlTbuMK2tg+8MYAjPtqY8SNncsQrbByBRZ5OyHeD4BrQNwY2tiZiN914q0wdyCAgTb2JeJtXJF3JqjA/YjbCf1LDBcAbeziZky5jStoY/vAGwMwbqeN+cO/8xlDG9vJEK2wcgUWeTsh3g+Aa3DHuDG3YT8ZVFRuRMSLV9DG9sEdCGCgjX2JeBtX5J0JKnA/4nZC/xLDBUAbu7gZU27jCtrYPvDGAIzbaWMOcWPnMkQrrFyBRd5OiPcD4BoQN4Y2dibid514K8wdCGCgjX2JeBtX5J0JKnA/4nZC/xLDBUAbu7gZU27jCtrYPvDGAIz7amMfNVI5pRRjijGF8NyY25Z6aMWdiSFaYeUKLPJ2QrwfANfgjnFjzsZnLOecU4ohpBCm9PHcjuEl//EoSm2KeBtX0Mb2MUQ/QLl4cBnQxtbIOT89rXcfs2RSD61470TcSBT5CizydkL/EsMFQBtbO+uUYorxv781badqu0nxxj4CbWwPeGMAxn21sfW+9hYnLE4f35Z6aMWdiSFaYeUKLPJ2QrwfANeAuLH2rLPl//fAOt8rvqpij0dCG/sW8btOvBUeoh+gXDy4DGhjr0w2rP3EN34Y2tiniBuJIl+BRd5O6F9iuABoY503llKOMYXQpPk1p1fF0Ma+AG1sD3hjAMZ9tbFFM/bfbtnnacN8O835YWhjnzJEK6xcgUXeToj3A+AaEDe21RtLi94Y2tj3iN914q3wEP0A5eLBZUAba3Mrb2wujSHHiDa2H3EjUeQrsMjbCf1LDBcAbWy/N4Y29j1oY3vAGwMw7quNzfa1c+ONxRmfDG3sJwzRCitXYJG3E+L9ALgGxI2998byujdG3NgOxO868VZ4iH6AcvHgMqCNtblvtLEQcmzHEtHGvkDcSBT5CizydkL/EsMFQBtDGzsTtLE94I0BGPfVxogbO5chWmHlCizydkK8HwDXgLgx4sbORPyuE2+Fh+gHKBcPLgPaWJtL3NgxiBuJIl+BRd5O6F9iuABoY2hjZ4I2toc7e2P9YZXrAf6a+2pjxI2dyxCtsHIFFvmeysZ+wPqdkCZsh5xzCCHGGELwr/s23BDixogbOxPxuw5vbCcbi2fCxqxrnlIKIdhx7FBmw2zDrg42DNDG2lzixo5B3EgU+Qos8j2VLZc4pRRjrL2r+l+he6Z86Miujls1uC1oY2hjZyLeAIkb2mt4Y2aoZq1RCMFsW30cM3hu/MRvITiG+2pjfxI3lp7D96WUPP1KrraPzHdnQqQ8bf7UCquUp8t/SjIy5WnzvQJzOYsUJXIAAAp4SURBVOB3v+BtP8Dt0IoZs6tQd7VdLfP/3rMFAyMTN9Zm7ogbCyHEmEJMMTVpJH8mP4qVp8+PKcQoVJ7z6uG79mHdGzM7ZNuzZqyZx/F4PJr/2vEfj4enXxQSLgDaWJv7XdxYiDHExIfP9T6PECen9DPWvTGf2WHmyqdsOLVtawyVm0D353DIbgva2C+0MTNqMT17r2yzfY3t4NtfWoh1b8zHll0bq3O8bfJD1d6Ym7fant2wEQMj3lYb+1HcGE4Yn0t+4vT5K2+sJsYYXx0vz/coMbeItd+WqzAyBhXvSSZurM38JG4sdn7Yf02FfPLHzQ9P6+Xbf+GNNQ/j7PaWHKwXRLSxJndj3NjZnWU+fP7mE2J49s/+p+krU7HdGwP4GrSx9qxTSimmGOMzTb6dqu0YUw4xkZJeLa08sHCgNwawh8+0sf6mfMbWvMuvYlzWbuuvj19eI2k2nsuMGcs5xBxTDjGHlEN6sx3T88M22+Nvm0Pm1iv69l9rYwBf81ncWAih8dviRBP24WH2PvXILOXj8VhRYr8+fplkYfuV7SZ5zht7Ps+kpHdMT9LGAPawVRszy9HE0vuEIpsvlKe1O5eOthKluP/4n8Y/zhq8lP2pzqSkd0tD54ehjYE4H2hjvQlpIjnMitSR+bMjgUvGZufxzUB+9MzgjZGStum8NvYncWMAv+IzbazxltxDciviHlWcVvD0ndO0BtpfHL9MI5Bvf8JZ9sb+W7L4YtXIJ//i+a0fdlTcGMDXfBY3ZiN79Z5pelGCu1mN7fH9rV+WqkU8+xkZe45fs3F0EW+MlLRN0cZgQD6LG1vZ06xLPxLY7B+n5T7NhDaO4P7jW2bc8PqGBW+sTE+1hFZBSnpkGogbg9H4OG5sacjODFLpRgJ9f++UuRn7o+MXvDFS0q9T4sZgQLZqYzYe6CtSl8kMuCJV7+mrnLmNqafO//z4/vUt8pvzLm6s9cnijK5APvlXyiduDMbjg7gxvyN9/elS6Vv9zk2kc5/z2+Nv+YmlX6zBGyO9dXqsNpbnVkVwHX3lcW4UdO/U2v6W80WBYVBYU/E1k7gx0hun4cC4MR878QEYo37p8+wXfdjG90/T+zPLNPbDYOZ9+FgbuxJ4Y6SkbXpU3Fh+XQmhXtxnvTly36s2Y/ZdlxVwxe7GZ3FjV4K4MfLJb/IPixvL1UvFyuSB2bZ5Wkv2zxfs9v39lZu2gQ27G5/FjV0MvDFS0jY9UBurva56kHB2GVU/oFmv+r916I6ZRmvQGFe8D2hjr5nEjZHeOA3Hxo354ga1N9b8t8mxjdk5zza66NM9Pl1kFQYFbQxvjJR03hs7Jm4sL6/33dgqd9HS9K6MZmKI/ekSycrLNOBi3FcbI26MfPJf8+fjxv56TcW0sN53M3JYqggc8958Z3PC/Fv2o8xXvAkfxI1dD7wxUtI2PVAbqydrNAbJJxz6FMRmCLGxcPUR6uURvigzjAja2GsmcWOkN07DTNxY+k4YK++8saX1CpYWN+h3W/rvR8sgwOigjeGNkZIuemMxpu+GE6eniemCcAT31caIGyOf/CZ/8sNiCDHubhM2amMAeyBuDG+MlPS/VXM9zFY03PmI4Y3BMaCNvWauaWPk/zZ/KVUr533yn9MUf2V78MbgANDG8MZISf+nMf6yHcAbg2O4rza21FXMueTnZKfV7ZxjTG/2OXX7uSKPTHletktJ/1/GIVCeue1pTSOV8nTbOdYV+INjHvSIAfyQTNzY7q/rdjb1+8Lid514K5ynfsDZBVlEvHhwGdDGvkS8jSu7T/CvoQL3I24n9C8xXICMNnbW1w9AvI0rpYi/U0P8EuONARj31cb2e2PirbC4MzFEK6xcgUXeToj3A+AaZOLGdn5duRERL15BG9sHdyCAgTb2JeJtXJEvoXjxCt7YbvQvMVwAtLHvz1q/jRN/UYX4qGx+RizoXuIpHkD3EosXDy7DfbWxPWZMvAXRb4LF++n6FTjEHWjBbWeXBS4OcWPfnLV5OZrPpxVM+WqOYiHESyh7B5bJz5YtHlwPtLEP0H8+R+mkn12QRYaoQOWnVf8Sw8VAG9t61s+1f4RtmH4DJ24hinYJ/Q48uyCL6N+BcFXuq41tf+T0n0/9EipbiDKCD0EFAsxC3Nj7sx5CKVFuQdyL1S/h2QWZhzsQYB20sff7KD+f4g2ceCdd34sVr8AywjMC1wZtbPGsvYGTfT7FfYhRLIRyCbkDAbZwX21sxYzpP5/i7S8WYj/iJdR3E+EmEDfWnrXHXck+n1iI/STirnagfwfC3UAb+4/+8zmKiVUuobKFKPKdAP1nBO4G2lhq/lSuB/EGrmiv4sj6JvvRvwPhntxXG6ubDP3nU7yBG8VNPLsgi4hXYBnhGYF7QtxYKtrPp/7qIYW16nejfAca9+zpwijcXRsTfz7FbRgWYj/iJdR3E+Hm3FEbM7tVpz06+Ut7nlWePn9pW6ec22v1rOurU54+X9nPBjDuqI1Z19K7mbJYO3J2KRYRL14epIRnF2GNhB8G8mTixs4uxRriJdS/bfRbYXFfR78CAcqdtTFxI1Hk7cQQFSjeCouXULx4AOWe2pij3wqLl1C/jdMvId4YwH7uqI0BAMA1yHeOGwMAgAtwX20MAABG59baGAAAXAC0MQAAGJVbx40BAMAFQBsDAIBRQRsDAICxuak2ZmueSp24F6kJOFUral/IOKEQKttXl4WVGOeWrVR15Tl18c6qwNy9SGGpVDo1CWDcNG4s5/x4PEopKaUQgkLj68uwmnfsl8P+tHVarcznYjVmRbKcGKPVof1LoXhWXZ75eDysLT69/Q0h1FfZCmkVWCYLcXyprADNkEwIoS9VCMFqUuFaAzh31MasNbHt05u2Hmt2bdsaDttWKKpVnTfBZlzdZtQVezxWsD6z7qmc2GuxJ83/tIeur8Dji2eWqb529SX2UkldawDnjtqYPY21GVPwcmrq4vV+z3nlKt4Hb8yY71Ab4OMxk+8vyrLM3nicOHDX+4WNW1P3Wg6meSi8VP689Nf6Po0GiHNHbWzpiVWg93VEilp3xle8sRPNmFkss2FektkW+awSmtNTj8o2HuSJxeuHsut/9QOJmDEQ4Y5xY01bNjsSdRbWzNWWQMcbc13HTVev2J1uxhqL5aMNvs+53pjVoeuLpbv9BL0x/5eOxQVouKk2VtuG0wUno7dhRamoVjbj8Xi4XlJbjnP1kr7xbXyIxnc8vniz2piIi9P07WY7BDp+LYBzR22sVE9pI2WfiA832bbn2/RxnZmKRuMj+uy1c0tol9Xu5HqmeG1xT3RnfQ5qP1PReidnFc8Hiuu3i7nQUHet3CNXG4qHm3NHbaxU4S86J167O7XXpVbUPsbIS356h2A2REwhMMtL4nWlUzyPtKvLMFuquvynX2sA46ZxYwAAcBnuqI0BAMA1uKk2BgAAl+Gm2hgAAFyAO8aNAQDAlUAbAwCAUUEbAwCAsUEbAwCAUSFuDAAAxgZtDAAARgVtDAAAxgZtDAAARoW4MQAAGBu0MQAAGBW0MQAAGBu0MQAAGJX/cWP+Al9SUlJSUtKB0hjjPyFw+++4Gyt+AAAAAElFTkSuQmCC"/>
          <p:cNvSpPr>
            <a:spLocks noChangeAspect="1" noChangeArrowheads="1"/>
          </p:cNvSpPr>
          <p:nvPr/>
        </p:nvSpPr>
        <p:spPr bwMode="auto">
          <a:xfrm>
            <a:off x="1259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" name="AutoShape 4" descr="data:image/png;base64,iVBORw0KGgoAAAANSUhEUgAAAkIAAAFRCAIAAAAXb1X/AAAgAElEQVR4nO2dUZKrIBBFsyf2xJ7YE3vifXTsR0CNiRm96DmVohzGGESlaS6Nj5RSjJGUlJSUlHTE9PF4PFJKGQAAYDRSSk8zVgAAAEYjxvgwv+zskgAAAHzG0xtLKWHGAABgRP5rY2eXBAAA4DPQxgAAYGzQxgAAYFRyzjFGtDEAABgVtDEAABgVtDEAABgbtDEAABgV4sYAAGBs0MYAAGBU0MYAAGBs0MYAAGBUiBsDAICxQRsDAIBRQRsDAICxQRsDAIBRIW4MAADGBm3sS6wLcHYp1sg555zPLsUi4sUrI5SQOxAAbexLbIqneKWllMQbkRjj2UVYQ3yUwp5e5UssXjy4DGhjn2Fthz2f4pVGK7wT8Qos8nZC/xmBC0Dc2Ge4DSuDtMLKxSsjjIkpl5A7EMBAG9uKO2H2p3gbV+SdCSpwP+J2Qv8SwwVAG9tKY8PKCI+oeBtX5LUx8UuMNwZgoI29oR5IbPLFW2FxZ2KIVli5Aou8nRDvB8A1IG7sDWarZluKIVph5eIVtLF9cAcCGGhj89QzEld2OLhUHyHeO6EC9yNuJ/QvMVwAtLF5lgYS+30OK9IXiLdxBW1sH3hjAAbaWEuaWN8NbWwnQ7TCyhVY5O2EeD8ArgFxYy3rA4k1Q7TCysUraGP74A4EMNDGnrwVw2b3/+tS7UG8d0IF7kfcTuhfYrgAaGNPVmYkrnxFvNLE27iCNrYPvDEA4+7a2KdOWP1F8VZY3JkYohVWrsAibyfE+wFwDe4eN7ZlRuL6d5UbEfHiFbSxfXAHAhj30sbcbtXsOdRvi/dbxHsnVOB+xO2E/iWGC3BHbSxN71jZ2UjpP6LibVxBG9sH3hiAcV9tbGcjhTa2kyFaYeUKLPJ2QrwfANfg1nFj+82YeCMiXryCNrYP7kAA417aWM0dBhWVS0gF7kfcTuhfYrgAd9TGnJ94Yz8sz88Rb+MK2tg+8MYADLSx778etStN3JkYohVWrsAibyfE+wFwDW4dN/b1M2YNR98Kn7W9hHgbV9DG9jFEP0C5eHAZ0MY2kVNKMdonTxspBM98yf/77bRhOE68dyJuJIp8BRZ5O6F/ieECoI1tOOucc0rx8UghxBCeaay2T8p/W3DxNq6gje0DbwzAuK82tqWvnXPO5nUpfcyS/eQET2SIVli5Aou8nRDvB8A1IG5s9f3OKT29nxjNE0qnb4dLeWPid514KzxEP0C5eHAZ0MbmUXPCutFFtLE/R7wCi7yd0L/EcAHQxubPOlXWIp66PeuHXcYbQxvbA94YgHFfbWy2kco5p8YPq/88Y9vtVny1ZG9PUNyZGKIVVq7AIm8nxPsBcA2IG+vMWEo5hhyCDSo26Sn5/y3Z62zJtyco3sYVtLF9DNEPUC4eXAa0sTY3Vxbl9LT3wyLa2FGIV2CRtxP6lxguANrYrDc24yedmM7M77iKN4Y2tge8MQDjvtrYbF87N95YXPCTjspHGzsR8Qos8nZCvB8A14C4sffe2Ok6WWXJ0MYORbwVHqIfoFw8uAxoY23u6XrYujaW0MaOQrwCi7yd0L/EcAHQxtDGzgRtbA+je2P9GxvyxNv97c8QQozR81NK4ncU/BH31cYWzdh/fyi8aFfxhHy0sRMRr8Ai31NZ6gdY39lNjmkbTt+rdotlWObj8bAvhulZqE0a3AfixobyxogbOxa8sZ3MFs8Mj5ml/is558fj0WTWhi2EYB6bGy0zY2bVfn8OMAJoY23u6XrYujZG3NhhiFdgke+pzF5iy1kyY32+GTY/TXe/LLP25P7kHEAetLGhvDG0sWMRN7SDemPGrBmzwcP+K403Zl9MKdm2K2Ti1wv+jvtqY8SNncsQrbByBRb5nsqKXam1MWfJqXJtzExXeL35zfK5PQsbHg24EsSNETd2JuJ3nXjvfoh+wEfe2PqwkB2qMXX1GGNZ9ufg2qCNtbmn62Hr2hhxY4chXoFFvqeycolDCM2/tjhSjZWyP/2Abuf2lhuGAm0MbexMxFsccUM7qDf2HAJ6PMySecRY3wq5YbPhRPuz3qc2e/WMfOU6gb/gvtoYcWPnMkQrrFyBRb6nMv+I5Zwqateq39ONXLNz/V9H/3rBX0Dc2FDeGHFjx4I3thPx4sFlQBtrc0/Xw9a1MY8be3ZUSymlWFvRbPsJruxz6vb/VlijPO325AGolKfZzvJ2QrwfANcAbWwob6yarxhCjCmHmGJKIabX7S3p0v4H50ex8rzmx34fmXLGFGM7zqaGePHgMtxXGxs0biw+k8Tn1p9nGJX0Y4s3BgdA3NhQcWOPR4wxmJfwtGQxTi0a+TfKn/4r7u6IFw8uA9pYm3u6HtZrY09vLOKE8TEbFt0bU7YTeGNwAGhjw2hj//vj8aWf/n+b/Gvn134Y3hhARbytNrYpbuzs7Wff+6PeOp+rfswPi09LFtHGAIgb6886pZSmOWAxRoXtaZYa6V3T3g/DGwOo2KqNedR9//3UvTv82RZ3S8vM5v/8+Osn0vxim5lLiDmmTEoqkv73w/7bMLQxgCdbtTG3Mc1bEvztCTFGtx8xRlums17E2tZMizH2S8isH99WUXt7/LokG98Du+CN5aP72qSkb1K8MYA1PtPGzOj5Qmf1atP+cvHaivgOTf5vj2/f8oNsnLGy4I15LzjFlOOLVSOf/OPzs1msgDYGMMfHcWNmRWy7Nx5217o7Va9aXXtjPz9+ffC4+b15eGOkY6SVB/bAGwPo2KqNGfU4XmMw7CArjpEPG67IV18f31y3EMLGEcWypo299IVJSc9Nez8MbQzA+SxuzIyQPzZvvaUy93I837N/+cKe49tGr669PfnuHPHGSNVStDGANbZqY/177frxvd7MzBpIz6xnJ359/EYb8wHGt2c+b8ZetbG6XxzndAvyyf/r/IA2BrDM1rgxMx79Pj7toh4AdKNYO0b+3dm5HjuPXx9z41ySgjdGOkp6g7ixT8/CHt5aa9d/+xr8HZu0Mde0jFrusvxmMLDPNFPUZL49vs+q33L8PnOd5ZmKbb+YlPTENFwrbqx+zK3wZpCsI7t0Oo3i4Pt7nzV9EjMKV+Izbczdndn8jb934vH7nfHGSEdIr+ONWV/TMm00JVcsyQH2rVopd5PmoagbFXG4JPddU5G4MfJHyM/hKtpYo3/3sTGz05h9tLAJGLU9rRa2j8HA9fg4buxK4I2RjpFeKG7MBwObuVrGejRObcZqGWJWVodb8Vnc2JUgbox0iLT3w0bXxiy+s18otR427A/VTN3yoB0bV3Srplwh8Bd8po1dDLwx0kHSS2ljltkMMObXJVJ7crW+T53py9GZb7d99QO4EvfVxogbI3+I/HAtbayebWiWyazR+rnMBtL4iuHegt1TH7k5W+PGLgneGOkY6YXixh6PR7/Gdz9lsbzOsK+9N8+pWy2feY83dk/Qxl4ziRsjFUvDteLG0vTepdot88z61U718qp9UGkjg6XldxnCtUEbwxsj1U9nvbE4ojcG8BfcVxsjboz8EfJzaLSxEEOMMabZfpgU+iWEC0DcGN4YqXzaxY3FmEoVF3zG07MJ8eLBZUAbe80kboxULH31w1J6FYSU7QTeGBwA2hjeGKl++vTDbCCxuYGVzZh48eAy3Fcb+zRujPwf5y/ES8mV8+z8EFMI0YKG29tV207gjcEBEDeGN0Yqn4aY5mwV3hiAgTbW5eecs0VcLm7nnFPOplNs2f+U7ZSsmVMpT7ud8nPCuEh5uu0pLuvMMqzbAXE7kfHG4O/JaGNnff0AxNu4Uor4ew7FL3HGGwMopdxZG9s5lJqrVQY0ER8rHqIVVq7AIm8nxPsBcA0ycWM7v67ciIgXr5QifteJt8LcgQAG2tiXiLdxRd6ZoAL3I24n9C8xXAC0sYubMeU2rqCN7QNvDMC4rza234yJt8LizsQQrbByBRZ5OyHeD4BrkIkb2/l15UZEvHgFbWwf3IEABtrYl4i3cUXemaAC9yNuJ/QvMVwAtLGLmzHlNq6gje0DbwzAuK82RtzYuQzRCitXYJG3E+L9ALgGxI2hjZ2J+F0n3gpzBwIYaGNfIt7GFXlnggrcj7id0L/EcAHQxi5uxpTbuII2tg+8MQDjvtoYcWPnMkQrrFyBRd5OiPcD4BoQN4Y2dibid514K8wdCGCgjX2JeBtX5J0JKnA/4nZC/xLDBUAbu7gZU27jCtrYPvDGAIz7amPEjZ3LEK2wcgUWeTsh3g+Aa0DcGNrYmYjfdeKtMHcggIE29iXibVyRdyaowP2I2wn9SwwXAG3s4mZMuY0raGP7wBsDMO6rjRE3di5DtMLKFVjk7YR4PwCuwR3jxuzJTxNfH2eIVli5eAVtbB/cgQDGvbQxN2C+sfNQPyzbzxHvnVCB+xG3E/qXGC4A2tjFzZhyG1fQxvaBNwZg3FcbI27sXIZohZUrsMjbCfF+AFwD4sbQxs5E/K4Tb4W5AwGMe2ljNWhj50IF7kfcTuhfYrgAaGMXN2PKbVxBG9sH3hiAcV9tjLixcxmiFVauwCJvJ8T7AXAN7hg35nz0jKUYc4zPNARLk29P+SnGLFOT4m1cQRvbxxD9AOXiwWVAG9uwp5moDZ/4eEiZMeXLKm4kinwFFnk7oX+J4QKgjb0765yf9imEFGN0izVtx2Y7BCkzptzGFbSxfeCNARj31cbe9rXzZMM2+WHTR+e5FXcmhmiFlSuwyNsJ8X7ARg6u4bc/l3NWvujHQ9zY/FnnnHOK8fF48b3iwvbkh8XwwBv7CPG7TrwVHqIfIFK8l2IsFMmaQevT19f94MGqEEIIYWWHY8oTYxS5dltAG2sxE7bRA6v9MLNkOtdevHcibiSKfAUWJTsxi8olzjnH2H5eC5ZSCiGkabXVUA2rhBCOHP1++3PHlGcgo4A21p51Tqmei7iSvvphaGPfgDa2B7yxreTcP7+5uvdyzmbDPKe2ZNY8xhgbB8W+Un8rTvhBzLdrKsEGwdxwNpkxxtobM6NVPyl1c+1fqUte7++H9TI0O/hB/JTdKrjYZDmz5yLCfbWxRTNmd/nzXl/YnvHD0MY+Y4hWWLkCi46dWECkH5BzziHY85ts47W7aa12863H4zmyYqN8Zg/cwLjr5qbIrEuecKvQ2z/fzYbCbLs+oNmYOrP5advBNuqv+P7+cPnxrZB+nNqSPR4PL6rvb2asKYbm/Ubc2H5v7PHfG3ugjX2G+F0n0govIdusOCrFe+eNNQ5QKcXa8do+Wb618rWv5kauGdOqrZpbxB77V12A2tJ4Zl+eOsfMT+nGG90UrZfKLfHKWatcygXQxtrcF29sIUUb24+4kSjyFVh07MQCKpfYvLHmKf7EG6sdl3rMzXAbYI2p/WnmzffpxxVtmM5+d9bZaoxrY3XcYapHMr0MtbvWnFRfKi9zbdtqo9CcmhpoY2hjZ4I2tge8sa2888asEayLag1336D3zlP3U0+HZskDq8fufLfajs56Y3UxbGPW9DZlmDVjvUF9a8a8lhoFUYf7amOzfe01bew1RRvbyRCtsHIFFh07sYBIPyC33lirjZXJZlhl5tcZHz4Dvp4EUbfytlHv7zM4/hegukz+XTdj9ou9KOVGJb1OObEd1stgp1CfVOkGKte9MS+GF17T4cnEjbWZnTeW172xR6WNETf2IeJ3nUgrvMQQ/QCR4tVN+bNIXcHiK55v9qAZG8zTxArL9EHC2iUwm9Ecrf6ufcUNVf/rvmczd7ExmV6GPM0oqc2bzwQpU4vf/Eo9LupmL1UTGuvTF7mgDRFtrMlFGzsGcSNR5CuwKNmJWfQvMVwAtDG0sTNBG9sD3hiAcV9tbNGM1WPoC3FjCW1sN0O0wsoVWOTthHg/AK5BJm6szSRu7EDE7zrxVniIfoBy8eAyoI21uWhjxyBuJIp8BRZ5O/H2EvvEBPuzn14Ru4grgAa0MbSxM0Eb28PQ3liuonfr2efldf63+B0CItxXGyNu7FyGaIWVK7DI91RW+gG5W6IpTUvcWrXbDgcVFEaGuDHixs5E/K7DG9vJW2+sMWO+MlOqYocB3oI21uaijR2DuJEo8hVY5Hsq696YB/b2kbn1Ku/KJwgKoI2hjZ2JuPIhbmiH9sbqfcLrUHya1rZwO6d8FUCB+2pjxI2dy7P+ZaqrR7wCy3NUVrcCN/YDmsXUfXXB/s1YAD3Ejf0+bswnWZVp2bazttPzxUJnlmFlO+cco0pdzW6n6Q4RKU+/7e7OX//Wd2zxxnK3zK5P9DAzxnxFeAvaWJu7TxsLIabmE7ucY/KXPmeVh/zf5i99fv676VtTtuKNpYn6ZSJuw0pl3hhUhHXQxn6ljT3S8yV5KYQYYnrZjuQPm7+0rVbOv8gPMcT0CN8HIK97Y/bf+hns9xcX/0CE+2pjP4wbiyFMLQIfPtf4xOmTUvq9NwbwK4gb+0HcWJye9mdP1kZjXvu55JM/Uv7kh9n2H3ljAL8ioo01uR9pYzHihPG52CeGGEP4n/6FNgbwK9DG1ryxWevl2zGEGJOcnkE++Xvy51K8MRAn3lYbmzdjOceYUkxx+ixtx/i/AxtTZpvtsbefduv/CHlAG4MR+DhurF8bxubI1tGLqaLZ3/O/Pv7KcfynN3YAZ5+xlHJIOcRsT3jcuk1KOnwaKj0soI3BOGzVxp6zQV73jNNSMfUaaLUZq9+5YNtLd/bG45cpqt/Mmy9jM7vnOrMGNeXGSpGS3iINMb+oYpVPhjYGymzVxmxhmCYUMU0rUhv9itRmWkoXqD/LxuOn16Wv7ZVFtuHWcePa2EveWKz6p6Sk90knu9XOV8QbA3G2amN2O9bWyK2U0RiqXL2IwQ1SP2b46fFri+g7NAZv44yVZW/svyWLL1aNfPIvnY82BgPyWdyY+2T+pxkqo3l7UJ5W9iyVNxarVzB8ffw8LX3tpus7M4Y3RkpapwFtDMbks7ix3uV6LsFUyWBGPzzoN7TvmbrVaLYc37Wxx+Mx641tXIRtwRsr01MtoViQkh6UPrWxyQ8jbgwG4eO4sRULUQ8ANnZr1luy347xpa/39vi1NuZOXn593zneGCnpF2mY08bwxkCfz+LGlixEY34aWau2auvTPd4evz+UbddTFmuTtsK8GXvVxuoea5zRFcgn/wr5UVgb88nP/x9SrCNUfBA35sqWWRTTq8z+9XJXb0h8tyV/a+PxrcS2T+PwffquWLwxUtI6DcdqY/7A1o9knPBuazOH2fbBjEHNB3Fj/fbKzMPZI7ydqbj9+H3++vF7iBsjJfU0HBg35pO53G55vs/q8oe0eQe0j7sAGB9rY1cCb4yUtE7DUXFjjRNWe1rNhOc0vUizdtS+KwxcmPuuqUjcGPnkv+QfpY0tRciYGWsWt/N3QDfG72DeCnJDNKHWG+jzN8ZczR7w6xNf+tFPtc/P4sYuBt4YKWmdhqO0MWt3bHiw0bN9AnMzR8wdNXPI/sKeNSOcDetDVusz136FDcbuGVOtZ3o3DvF3bm7TI/kIn47nPrfhazN9eqg7DioSN0ZK+j89PG7M421m259+edU6tMbmgm0tRikp55fPnHl96isLjfLbRrIZDn1fqs9rtR90/e44/aG+7hns6VLsXIbJQRvDGyMl/e+NHR83tjTzsG6UzIewqR++TOv2Jiv/75umMKWxGyl177AujDuLzTp5Th9H5N5kXf40vanDA4Tqr5e5eZv1ykd2qBCCrfng09kavTBXEbS5WkfJnTAvhrkvPn7r5Zk1S/W/Gj/Ja8Y6Fl4bTf3YLzbHd4/czsuPXC95YUeox5mXSnhTbYy4MfLJt/x4rDZWqnnFTXNvmW63yquda4YWtxfD3M26HpqTcgPQt7Pl1Up549vsbAWrA4H81OpQ1zytTFTXg++59ItunJqo2fog5XXUsXZx6gAGX9521htzebKpHN+tcQfrHHeR/QTr/kddzz7pdMkb86/75a7HQpubKn/6vrErgTdGSlqn4ShtrO6b189g34sv3eB/r5y9JZfSn298NWP1lMja/HiD7kalMUKNVfCW1x2UMrW8fhbN6Jc7NO4k+W6zv+LTYawkTQ177bkbV/cDaoPRvBWkP9OZmnxdL6l0xtLO109nVjmbXdt9feaq/26zZ33WNx1UXNDG/F7PpKT3ScN13zeWcwnt+bYuppuE2lTMNu69GcvT2zlytTiDURvjR/VWqcZ41+1+04KXZduT597RmKe5iO7QlGo2x1tvrCxM9/DxwN4bq51XP0HroDQ1YDt4PcR32lhdSK/VvmwZbazJxBsjvW0auoixEHeN0yx5Ywfz1hvL1RLk3tSWZW+sWda1dN7YUklmVxrKCxM3lryxvkp72xYnHa5xeWtvpi7nujfmGtV2b6wppC/PVOa8sdoWNh5nozguzaO5rza27I3l+l6v7n7yyb90/qsfFuNeIyTjjeWnu/m01jm8emPNKGUzluWDY/VonhmJ2iD5V9yx8xYmTZqfuxSuGHmD7nbirTeWKgXRD7uiVzWTZfrxyfJqmxttzPd056//reYgzQnmKr6i9kobbcwPO+uN2fbsiGImbqzJxBsjvW0aJg/sEWL8hSMl4o2VUqwgnqZc0mtb3O2fvPV0qamR6+JrmHb9lfQ6L7EfDetz3BesB/r6EubXCS9LHkizv+fXjV496FebgF5v8zPKXfR0ndMc3McV+yPUFVXvXxesqdWyOrkfbew1k7gx0numro3tEMMaRLwxuABLA6oFbQxvjJTU0/Ccl/izR0zHG4PRaQYeG+6rjc2bsXltLMdXXeHd9tL+R+fXPW6F8szlL22rlVMy/6fXN6ZfuWFrjxjAdyzZsEzcWJ+Zp/pa305pkli37X/8dpwkYJHytNs5x5iyTnm67WQtu0x5mu30nETwy2P+FrwxOAa0sS/J8j1Na+XOLsUi+hWYUsr6JRS2E/qXGC5ARhs76+sHIN7GlbkZYlKIX+L8Oo9LEPHiwWW4rza23xsTb4XFx4qHaIWVK7DI2wnxfsAe1mv+qmetSSZubOfXlRsR8eIV+addvBXmDjwRX3ipZ2lO3V+8Iw0MtLEvEW/jirwzQQXuR9xO6F/ivyAvLy6lfLHGBW3s4mZM/LERH5UVv8R4Y79i6e0nzWqB9ZpPtTeWUrIFqJr1qOqc+Pp+L/gt99XG9psx8VZY3JkYohVWrsAibyfE+wFOfH0d1zOeYVoeqVmI3f7bvxMrzS1X6EsO4o39HZm4sZ1fV74vxYtX0Mb2wR34K3zh2ji94DhXyxW6F5Xn3uFSvyKyt1hp4R0r8FvQxr5EvI0r8s4EFbgfcTuhf4kNGwYs0yi32yf7r79kxLAKd+vltq1/2WNZfr8X/BC0sYubMfHHRnxUVvwS4439kDiRu3d0zTaPjTfWrHZfmzEzh7l7Uxf8kPtqY/u9MfFWWNyZGKIVVq7AIm8nxPsBNal6o1is3lBc5t6eVao3SdpLsGoruOKNjVIbY0HcGNrYmYjfdeKtMHfgb5l9v5fhUpnfD77tr9AslW3znP4rA1XIQKCNfYl4G1fknQkqcD/izaL+Jd5Jeo109pFGOBK0sYubMeU2rqCN7QNvTAGbAOKDimcX56bcVxsjbuxchmiFlSuwyNsJ8X7Ar8gTZxfkphA3hjZ2JuJ3nXgrzB0IYKCNfYl4G1fknQkqcD/idkL/EsMFQBu7uBlTbuMK2tg+8MYAjPtqY8SNncsQrbByBRZ5OyHeD4BrQNwY2tiZiN914q0wdyCAgTb2JeJtXJF3JqjA/YjbCf1LDBcAbeziZky5jStoY/vAGwMwbqeN+cO/8xlDG9vJEK2wcgUWeTsh3g+Aa3DHuDG3YT8ZVFRuRMSLV9DG9sEdCGCgjX2JeBtX5J0JKnA/4nZC/xLDBUAbu7gZU27jCtrYPvDGAIzbaWMOcWPnMkQrrFyBRd5OiPcD4BoQN4Y2dibid514K8wdCGCgjX2JeBtX5J0JKnA/4nZC/xLDBUAbu7gZU27jCtrYPvDGAIz7amMfNVI5pRRjijGF8NyY25Z6aMWdiSFaYeUKLPJ2QrwfANfgjnFjzsZnLOecU4ohpBCm9PHcjuEl//EoSm2KeBtX0Mb2MUQ/QLl4cBnQxtbIOT89rXcfs2RSD61470TcSBT5CizydkL/EsMFQBtbO+uUYorxv781badqu0nxxj4CbWwPeGMAxn21sfW+9hYnLE4f35Z6aMWdiSFaYeUKLPJ2QrwfANeAuLH2rLPl//fAOt8rvqpij0dCG/sW8btOvBUeoh+gXDy4DGhjr0w2rP3EN34Y2tiniBuJIl+BRd5O6F9iuABoY503llKOMYXQpPk1p1fF0Ma+AG1sD3hjAMZ9tbFFM/bfbtnnacN8O835YWhjnzJEK6xcgUXeToj3A+AaEDe21RtLi94Y2tj3iN914q3wEP0A5eLBZUAba3Mrb2wujSHHiDa2H3EjUeQrsMjbCf1LDBcAbWy/N4Y29j1oY3vAGwMw7quNzfa1c+ONxRmfDG3sJwzRCitXYJG3E+L9ALgGxI2998byujdG3NgOxO868VZ4iH6AcvHgMqCNtblvtLEQcmzHEtHGvkDcSBT5CizydkL/EsMFQBtDGzsTtLE94I0BGPfVxogbO5chWmHlCizydkK8HwDXgLgx4sbORPyuE2+Fh+gHKBcPLgPaWJtL3NgxiBuJIl+BRd5O6F9iuABoY2hjZ4I2toc7e2P9YZXrAf6a+2pjxI2dyxCtsHIFFvmeysZ+wPqdkCZsh5xzCCHGGELwr/s23BDixogbOxPxuw5vbCcbi2fCxqxrnlIKIdhx7FBmw2zDrg42DNDG2lzixo5B3EgU+Qos8j2VLZc4pRRjrL2r+l+he6Z86Miujls1uC1oY2hjZyLeAIkb2mt4Y2aoZq1RCMFsW30cM3hu/MRvITiG+2pjfxI3lp7D96WUPP1KrraPzHdnQqQ8bf7UCquUp8t/SjIy5WnzvQJzOYsUJXIAAAp4SURBVOB3v+BtP8Dt0IoZs6tQd7VdLfP/3rMFAyMTN9Zm7ogbCyHEmEJMMTVpJH8mP4qVp8+PKcQoVJ7z6uG79mHdGzM7ZNuzZqyZx/F4PJr/2vEfj4enXxQSLgDaWJv7XdxYiDHExIfP9T6PECen9DPWvTGf2WHmyqdsOLVtawyVm0D353DIbgva2C+0MTNqMT17r2yzfY3t4NtfWoh1b8zHll0bq3O8bfJD1d6Ym7fant2wEQMj3lYb+1HcGE4Yn0t+4vT5K2+sJsYYXx0vz/coMbeItd+WqzAyBhXvSSZurM38JG4sdn7Yf02FfPLHzQ9P6+Xbf+GNNQ/j7PaWHKwXRLSxJndj3NjZnWU+fP7mE2J49s/+p+krU7HdGwP4GrSx9qxTSimmGOMzTb6dqu0YUw4xkZJeLa08sHCgNwawh8+0sf6mfMbWvMuvYlzWbuuvj19eI2k2nsuMGcs5xBxTDjGHlEN6sx3T88M22+Nvm0Pm1iv69l9rYwBf81ncWAih8dviRBP24WH2PvXILOXj8VhRYr8+fplkYfuV7SZ5zht7Ps+kpHdMT9LGAPawVRszy9HE0vuEIpsvlKe1O5eOthKluP/4n8Y/zhq8lP2pzqSkd0tD54ehjYE4H2hjvQlpIjnMitSR+bMjgUvGZufxzUB+9MzgjZGStum8NvYncWMAv+IzbazxltxDciviHlWcVvD0ndO0BtpfHL9MI5Bvf8JZ9sb+W7L4YtXIJ//i+a0fdlTcGMDXfBY3ZiN79Z5pelGCu1mN7fH9rV+WqkU8+xkZe45fs3F0EW+MlLRN0cZgQD6LG1vZ06xLPxLY7B+n5T7NhDaO4P7jW2bc8PqGBW+sTE+1hFZBSnpkGogbg9H4OG5sacjODFLpRgJ9f++UuRn7o+MXvDFS0q9T4sZgQLZqYzYe6CtSl8kMuCJV7+mrnLmNqafO//z4/vUt8pvzLm6s9cnijK5APvlXyiduDMbjg7gxvyN9/elS6Vv9zk2kc5/z2+Nv+YmlX6zBGyO9dXqsNpbnVkVwHX3lcW4UdO/U2v6W80WBYVBYU/E1k7gx0hun4cC4MR878QEYo37p8+wXfdjG90/T+zPLNPbDYOZ9+FgbuxJ4Y6SkbXpU3Fh+XQmhXtxnvTly36s2Y/ZdlxVwxe7GZ3FjV4K4MfLJb/IPixvL1UvFyuSB2bZ5Wkv2zxfs9v39lZu2gQ27G5/FjV0MvDFS0jY9UBurva56kHB2GVU/oFmv+r916I6ZRmvQGFe8D2hjr5nEjZHeOA3Hxo354ga1N9b8t8mxjdk5zza66NM9Pl1kFQYFbQxvjJR03hs7Jm4sL6/33dgqd9HS9K6MZmKI/ekSycrLNOBi3FcbI26MfPJf8+fjxv56TcW0sN53M3JYqggc8958Z3PC/Fv2o8xXvAkfxI1dD7wxUtI2PVAbqydrNAbJJxz6FMRmCLGxcPUR6uURvigzjAja2GsmcWOkN07DTNxY+k4YK++8saX1CpYWN+h3W/rvR8sgwOigjeGNkZIuemMxpu+GE6eniemCcAT31caIGyOf/CZ/8sNiCDHubhM2amMAeyBuDG+MlPS/VXM9zFY03PmI4Y3BMaCNvWauaWPk/zZ/KVUr533yn9MUf2V78MbgANDG8MZISf+nMf6yHcAbg2O4rza21FXMueTnZKfV7ZxjTG/2OXX7uSKPTHletktJ/1/GIVCeue1pTSOV8nTbOdYV+INjHvSIAfyQTNzY7q/rdjb1+8Lid514K5ynfsDZBVlEvHhwGdDGvkS8jSu7T/CvoQL3I24n9C8xXICMNnbW1w9AvI0rpYi/U0P8EuONARj31cb2e2PirbC4MzFEK6xcgUXeToj3A+AaZOLGdn5duRERL15BG9sHdyCAgTb2JeJtXJEvoXjxCt7YbvQvMVwAtLHvz1q/jRN/UYX4qGx+RizoXuIpHkD3EosXDy7DfbWxPWZMvAXRb4LF++n6FTjEHWjBbWeXBS4OcWPfnLV5OZrPpxVM+WqOYiHESyh7B5bJz5YtHlwPtLEP0H8+R+mkn12QRYaoQOWnVf8Sw8VAG9t61s+1f4RtmH4DJ24hinYJ/Q48uyCL6N+BcFXuq41tf+T0n0/9EipbiDKCD0EFAsxC3Nj7sx5CKVFuQdyL1S/h2QWZhzsQYB20sff7KD+f4g2ceCdd34sVr8AywjMC1wZtbPGsvYGTfT7FfYhRLIRyCbkDAbZwX21sxYzpP5/i7S8WYj/iJdR3E+EmEDfWnrXHXck+n1iI/STirnagfwfC3UAb+4/+8zmKiVUuobKFKPKdAP1nBO4G2lhq/lSuB/EGrmiv4sj6JvvRvwPhntxXG6ubDP3nU7yBG8VNPLsgi4hXYBnhGYF7QtxYKtrPp/7qIYW16nejfAca9+zpwijcXRsTfz7FbRgWYj/iJdR3E+Hm3FEbM7tVpz06+Ut7nlWePn9pW6ec22v1rOurU54+X9nPBjDuqI1Z19K7mbJYO3J2KRYRL14epIRnF2GNhB8G8mTixs4uxRriJdS/bfRbYXFfR78CAcqdtTFxI1Hk7cQQFSjeCouXULx4AOWe2pij3wqLl1C/jdMvId4YwH7uqI0BAMA1yHeOGwMAgAtwX20MAABG59baGAAAXAC0MQAAGJVbx40BAMAFQBsDAIBRQRsDAICxuak2ZmueSp24F6kJOFUral/IOKEQKttXl4WVGOeWrVR15Tl18c6qwNy9SGGpVDo1CWDcNG4s5/x4PEopKaUQgkLj68uwmnfsl8P+tHVarcznYjVmRbKcGKPVof1LoXhWXZ75eDysLT69/Q0h1FfZCmkVWCYLcXyprADNkEwIoS9VCMFqUuFaAzh31MasNbHt05u2Hmt2bdsaDttWKKpVnTfBZlzdZtQVezxWsD6z7qmc2GuxJ83/tIeur8Dji2eWqb529SX2UkldawDnjtqYPY21GVPwcmrq4vV+z3nlKt4Hb8yY71Ab4OMxk+8vyrLM3nicOHDX+4WNW1P3Wg6meSi8VP689Nf6Po0GiHNHbWzpiVWg93VEilp3xle8sRPNmFkss2FektkW+awSmtNTj8o2HuSJxeuHsut/9QOJmDEQ4Y5xY01bNjsSdRbWzNWWQMcbc13HTVev2J1uxhqL5aMNvs+53pjVoeuLpbv9BL0x/5eOxQVouKk2VtuG0wUno7dhRamoVjbj8Xi4XlJbjnP1kr7xbXyIxnc8vniz2piIi9P07WY7BDp+LYBzR22sVE9pI2WfiA832bbn2/RxnZmKRuMj+uy1c0tol9Xu5HqmeG1xT3RnfQ5qP1PReidnFc8Hiuu3i7nQUHet3CNXG4qHm3NHbaxU4S86J167O7XXpVbUPsbIS356h2A2REwhMMtL4nWlUzyPtKvLMFuquvynX2sA46ZxYwAAcBnuqI0BAMA1uKk2BgAAl+Gm2hgAAFyAO8aNAQDAlUAbAwCAUUEbAwCAsUEbAwCAUSFuDAAAxgZtDAAARgVtDAAAxgZtDAAARoW4MQAAGBu0MQAAGBW0MQAAGBu0MQAAGJX/cWP+Al9SUlJSUtKB0hjjPyFw+++4Gyt+AAAAAElFTkSuQmCC"/>
          <p:cNvSpPr>
            <a:spLocks noChangeAspect="1" noChangeArrowheads="1"/>
          </p:cNvSpPr>
          <p:nvPr/>
        </p:nvSpPr>
        <p:spPr bwMode="auto">
          <a:xfrm>
            <a:off x="1373981" y="863204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" name="AutoShape 6" descr="data:image/png;base64,iVBORw0KGgoAAAANSUhEUgAAAkIAAAFRCAIAAAAXb1X/AAAgAElEQVR4nO2dUZKrIBBFsyf2xJ7YE3vifXTsR0CNiRm96DmVohzGGESlaS6Nj5RSjJGUlJSUlHTE9PF4PFJKGQAAYDRSSk8zVgAAAEYjxvgwv+zskgAAAHzG0xtLKWHGAABgRP5rY2eXBAAA4DPQxgAAYGzQxgAAYFRyzjFGtDEAABgVtDEAABgVtDEAABgbtDEAABgV4sYAAGBs0MYAAGBU0MYAAGBs0MYAAGBUiBsDAICxQRsDAIBRQRsDAICxQRsDAIBRIW4MAADGBm3sS6wLcHYp1sg555zPLsUi4sUrI5SQOxAAbexLbIqneKWllMQbkRjj2UVYQ3yUwp5e5UssXjy4DGhjn2Fthz2f4pVGK7wT8Qos8nZC/xmBC0Dc2Ge4DSuDtMLKxSsjjIkpl5A7EMBAG9uKO2H2p3gbV+SdCSpwP+J2Qv8SwwVAG9tKY8PKCI+oeBtX5LUx8UuMNwZgoI29oR5IbPLFW2FxZ2KIVli5Aou8nRDvB8A1IG7sDWarZluKIVph5eIVtLF9cAcCGGhj89QzEld2OLhUHyHeO6EC9yNuJ/QvMVwAtLF5lgYS+30OK9IXiLdxBW1sH3hjAAbaWEuaWN8NbWwnQ7TCyhVY5O2EeD8ArgFxYy3rA4k1Q7TCysUraGP74A4EMNDGnrwVw2b3/+tS7UG8d0IF7kfcTuhfYrgAaGNPVmYkrnxFvNLE27iCNrYPvDEA4+7a2KdOWP1F8VZY3JkYohVWrsAibyfE+wFwDe4eN7ZlRuL6d5UbEfHiFbSxfXAHAhj30sbcbtXsOdRvi/dbxHsnVOB+xO2E/iWGC3BHbSxN71jZ2UjpP6LibVxBG9sH3hiAcV9tbGcjhTa2kyFaYeUKLPJ2QrwfANfg1nFj+82YeCMiXryCNrYP7kAA417aWM0dBhWVS0gF7kfcTuhfYrgAd9TGnJ94Yz8sz88Rb+MK2tg+8MYADLSx778etStN3JkYohVWrsAibyfE+wFwDW4dN/b1M2YNR98Kn7W9hHgbV9DG9jFEP0C5eHAZ0MY2kVNKMdonTxspBM98yf/77bRhOE68dyJuJIp8BRZ5O6F/ieECoI1tOOucc0rx8UghxBCeaay2T8p/W3DxNq6gje0DbwzAuK82tqWvnXPO5nUpfcyS/eQET2SIVli5Aou8nRDvB8A1IG5s9f3OKT29nxjNE0qnb4dLeWPid514KzxEP0C5eHAZ0MbmUXPCutFFtLE/R7wCi7yd0L/EcAHQxubPOlXWIp66PeuHXcYbQxvbA94YgHFfbWy2kco5p8YPq/88Y9vtVny1ZG9PUNyZGKIVVq7AIm8nxPsBcA2IG+vMWEo5hhyCDSo26Sn5/y3Z62zJtyco3sYVtLF9DNEPUC4eXAa0sTY3Vxbl9LT3wyLa2FGIV2CRtxP6lxguANrYrDc24yedmM7M77iKN4Y2tge8MQDjvtrYbF87N95YXPCTjspHGzsR8Qos8nZCvB8A14C4sffe2Ok6WWXJ0MYORbwVHqIfoFw8uAxoY23u6XrYujaW0MaOQrwCi7yd0L/EcAHQxtDGzgRtbA+je2P9GxvyxNv97c8QQozR81NK4ncU/BH31cYWzdh/fyi8aFfxhHy0sRMRr8Ai31NZ6gdY39lNjmkbTt+rdotlWObj8bAvhulZqE0a3AfixobyxogbOxa8sZ3MFs8Mj5ml/is558fj0WTWhi2EYB6bGy0zY2bVfn8OMAJoY23u6XrYujZG3NhhiFdgke+pzF5iy1kyY32+GTY/TXe/LLP25P7kHEAetLGhvDG0sWMRN7SDemPGrBmzwcP+K403Zl9MKdm2K2Ti1wv+jvtqY8SNncsQrbByBRb5nsqKXam1MWfJqXJtzExXeL35zfK5PQsbHg24EsSNETd2JuJ3nXjvfoh+wEfe2PqwkB2qMXX1GGNZ9ufg2qCNtbmn62Hr2hhxY4chXoFFvqeycolDCM2/tjhSjZWyP/2Abuf2lhuGAm0MbexMxFsccUM7qDf2HAJ6PMySecRY3wq5YbPhRPuz3qc2e/WMfOU6gb/gvtoYcWPnMkQrrFyBRb6nMv+I5Zwqateq39ONXLNz/V9H/3rBX0Dc2FDeGHFjx4I3thPx4sFlQBtrc0/Xw9a1MY8be3ZUSymlWFvRbPsJruxz6vb/VlijPO325AGolKfZzvJ2QrwfANcAbWwob6yarxhCjCmHmGJKIabX7S3p0v4H50ex8rzmx34fmXLGFGM7zqaGePHgMtxXGxs0biw+k8Tn1p9nGJX0Y4s3BgdA3NhQcWOPR4wxmJfwtGQxTi0a+TfKn/4r7u6IFw8uA9pYm3u6HtZrY09vLOKE8TEbFt0bU7YTeGNwAGhjw2hj//vj8aWf/n+b/Gvn134Y3hhARbytNrYpbuzs7Wff+6PeOp+rfswPi09LFtHGAIgb6886pZSmOWAxRoXtaZYa6V3T3g/DGwOo2KqNedR9//3UvTv82RZ3S8vM5v/8+Osn0vxim5lLiDmmTEoqkv73w/7bMLQxgCdbtTG3Mc1bEvztCTFGtx8xRlums17E2tZMizH2S8isH99WUXt7/LokG98Du+CN5aP72qSkb1K8MYA1PtPGzOj5Qmf1atP+cvHaivgOTf5vj2/f8oNsnLGy4I15LzjFlOOLVSOf/OPzs1msgDYGMMfHcWNmRWy7Nx5217o7Va9aXXtjPz9+ffC4+b15eGOkY6SVB/bAGwPo2KqNGfU4XmMw7CArjpEPG67IV18f31y3EMLGEcWypo299IVJSc9Nez8MbQzA+SxuzIyQPzZvvaUy93I837N/+cKe49tGr669PfnuHPHGSNVStDGANbZqY/177frxvd7MzBpIz6xnJ359/EYb8wHGt2c+b8ZetbG6XxzndAvyyf/r/IA2BrDM1rgxMx79Pj7toh4AdKNYO0b+3dm5HjuPXx9z41ySgjdGOkp6g7ixT8/CHt5aa9d/+xr8HZu0Mde0jFrusvxmMLDPNFPUZL49vs+q33L8PnOd5ZmKbb+YlPTENFwrbqx+zK3wZpCsI7t0Oo3i4Pt7nzV9EjMKV+Izbczdndn8jb934vH7nfHGSEdIr+ONWV/TMm00JVcsyQH2rVopd5PmoagbFXG4JPddU5G4MfJHyM/hKtpYo3/3sTGz05h9tLAJGLU9rRa2j8HA9fg4buxK4I2RjpFeKG7MBwObuVrGejRObcZqGWJWVodb8Vnc2JUgbox0iLT3w0bXxiy+s18otR427A/VTN3yoB0bV3Srplwh8Bd8po1dDLwx0kHSS2ljltkMMObXJVJ7crW+T53py9GZb7d99QO4EvfVxogbI3+I/HAtbayebWiWyazR+rnMBtL4iuHegt1TH7k5W+PGLgneGOkY6YXixh6PR7/Gdz9lsbzOsK+9N8+pWy2feY83dk/Qxl4ziRsjFUvDteLG0vTepdot88z61U718qp9UGkjg6XldxnCtUEbwxsj1U9nvbE4ojcG8BfcVxsjboz8EfJzaLSxEEOMMabZfpgU+iWEC0DcGN4YqXzaxY3FmEoVF3zG07MJ8eLBZUAbe80kboxULH31w1J6FYSU7QTeGBwA2hjeGKl++vTDbCCxuYGVzZh48eAy3Fcb+zRujPwf5y/ES8mV8+z8EFMI0YKG29tV207gjcEBEDeGN0Yqn4aY5mwV3hiAgTbW5eecs0VcLm7nnFPOplNs2f+U7ZSsmVMpT7ud8nPCuEh5uu0pLuvMMqzbAXE7kfHG4O/JaGNnff0AxNu4Uor4ew7FL3HGGwMopdxZG9s5lJqrVQY0ER8rHqIVVq7AIm8nxPsBcA0ycWM7v67ciIgXr5QifteJt8LcgQAG2tiXiLdxRd6ZoAL3I24n9C8xXAC0sYubMeU2rqCN7QNvDMC4rza234yJt8LizsQQrbByBRZ5OyHeD4BrkIkb2/l15UZEvHgFbWwf3IEABtrYl4i3cUXemaAC9yNuJ/QvMVwAtLGLmzHlNq6gje0DbwzAuK82RtzYuQzRCitXYJG3E+L9ALgGxI2hjZ2J+F0n3gpzBwIYaGNfIt7GFXlnggrcj7id0L/EcAHQxi5uxpTbuII2tg+8MQDjvtoYcWPnMkQrrFyBRd5OiPcD4BoQN4Y2dibid514K8wdCGCgjX2JeBtX5J0JKnA/4nZC/xLDBUAbu7gZU27jCtrYPvDGAIz7amPEjZ3LEK2wcgUWeTsh3g+Aa0DcGNrYmYjfdeKtMHcggIE29iXibVyRdyaowP2I2wn9SwwXAG3s4mZMuY0raGP7wBsDMO6rjRE3di5DtMLKFVjk7YR4PwCuwR3jxuzJTxNfH2eIVli5eAVtbB/cgQDGvbQxN2C+sfNQPyzbzxHvnVCB+xG3E/qXGC4A2tjFzZhyG1fQxvaBNwZg3FcbI27sXIZohZUrsMjbCfF+AFwD4sbQxs5E/K4Tb4W5AwGMe2ljNWhj50IF7kfcTuhfYrgAaGMXN2PKbVxBG9sH3hiAcV9tjLixcxmiFVauwCJvJ8T7AXAN7hg35nz0jKUYc4zPNARLk29P+SnGLFOT4m1cQRvbxxD9AOXiwWVAG9uwp5moDZ/4eEiZMeXLKm4kinwFFnk7oX+J4QKgjb0765yf9imEFGN0izVtx2Y7BCkzptzGFbSxfeCNARj31cbe9rXzZMM2+WHTR+e5FXcmhmiFlSuwyNsJ8X7ARg6u4bc/l3NWvujHQ9zY/FnnnHOK8fF48b3iwvbkh8XwwBv7CPG7TrwVHqIfIFK8l2IsFMmaQevT19f94MGqEEIIYWWHY8oTYxS5dltAG2sxE7bRA6v9MLNkOtdevHcibiSKfAUWJTsxi8olzjnH2H5eC5ZSCiGkabXVUA2rhBCOHP1++3PHlGcgo4A21p51Tqmei7iSvvphaGPfgDa2B7yxreTcP7+5uvdyzmbDPKe2ZNY8xhgbB8W+Un8rTvhBzLdrKsEGwdxwNpkxxtobM6NVPyl1c+1fqUte7++H9TI0O/hB/JTdKrjYZDmz5yLCfbWxRTNmd/nzXl/YnvHD0MY+Y4hWWLkCi46dWECkH5BzziHY85ts47W7aa12863H4zmyYqN8Zg/cwLjr5qbIrEuecKvQ2z/fzYbCbLs+oNmYOrP5advBNuqv+P7+cPnxrZB+nNqSPR4PL6rvb2asKYbm/Ubc2H5v7PHfG3ugjX2G+F0n0govIdusOCrFe+eNNQ5QKcXa8do+Wb618rWv5kauGdOqrZpbxB77V12A2tJ4Zl+eOsfMT+nGG90UrZfKLfHKWatcygXQxtrcF29sIUUb24+4kSjyFVh07MQCKpfYvLHmKf7EG6sdl3rMzXAbYI2p/WnmzffpxxVtmM5+d9bZaoxrY3XcYapHMr0MtbvWnFRfKi9zbdtqo9CcmhpoY2hjZ4I2tge8sa2888asEayLag1336D3zlP3U0+HZskDq8fufLfajs56Y3UxbGPW9DZlmDVjvUF9a8a8lhoFUYf7amOzfe01bew1RRvbyRCtsHIFFh07sYBIPyC33lirjZXJZlhl5tcZHz4Dvp4EUbfytlHv7zM4/hegukz+XTdj9ou9KOVGJb1OObEd1stgp1CfVOkGKte9MS+GF17T4cnEjbWZnTeW172xR6WNETf2IeJ3nUgrvMQQ/QCR4tVN+bNIXcHiK55v9qAZG8zTxArL9EHC2iUwm9Ecrf6ufcUNVf/rvmczd7ExmV6GPM0oqc2bzwQpU4vf/Eo9LupmL1UTGuvTF7mgDRFtrMlFGzsGcSNR5CuwKNmJWfQvMVwAtDG0sTNBG9sD3hiAcV9tbNGM1WPoC3FjCW1sN0O0wsoVWOTthHg/AK5BJm6szSRu7EDE7zrxVniIfoBy8eAyoI21uWhjxyBuJIp8BRZ5O/H2EvvEBPuzn14Ru4grgAa0MbSxM0Eb28PQ3liuonfr2efldf63+B0CItxXGyNu7FyGaIWVK7DI91RW+gG5W6IpTUvcWrXbDgcVFEaGuDHixs5E/K7DG9vJW2+sMWO+MlOqYocB3oI21uaijR2DuJEo8hVY5Hsq696YB/b2kbn1Ku/KJwgKoI2hjZ2JuPIhbmiH9sbqfcLrUHya1rZwO6d8FUCB+2pjxI2dy7P+ZaqrR7wCy3NUVrcCN/YDmsXUfXXB/s1YAD3Ejf0+bswnWZVp2bazttPzxUJnlmFlO+cco0pdzW6n6Q4RKU+/7e7OX//Wd2zxxnK3zK5P9DAzxnxFeAvaWJu7TxsLIabmE7ucY/KXPmeVh/zf5i99fv676VtTtuKNpYn6ZSJuw0pl3hhUhHXQxn6ljT3S8yV5KYQYYnrZjuQPm7+0rVbOv8gPMcT0CN8HIK97Y/bf+hns9xcX/0CE+2pjP4wbiyFMLQIfPtf4xOmTUvq9NwbwK4gb+0HcWJye9mdP1kZjXvu55JM/Uv7kh9n2H3ljAL8ioo01uR9pYzHihPG52CeGGEP4n/6FNgbwK9DG1ryxWevl2zGEGJOcnkE++Xvy51K8MRAn3lYbmzdjOceYUkxx+ixtx/i/AxtTZpvtsbefduv/CHlAG4MR+DhurF8bxubI1tGLqaLZ3/O/Pv7KcfynN3YAZ5+xlHJIOcRsT3jcuk1KOnwaKj0soI3BOGzVxp6zQV73jNNSMfUaaLUZq9+5YNtLd/bG45cpqt/Mmy9jM7vnOrMGNeXGSpGS3iINMb+oYpVPhjYGymzVxmxhmCYUMU0rUhv9itRmWkoXqD/LxuOn16Wv7ZVFtuHWcePa2EveWKz6p6Sk90knu9XOV8QbA3G2amN2O9bWyK2U0RiqXL2IwQ1SP2b46fFri+g7NAZv44yVZW/svyWLL1aNfPIvnY82BgPyWdyY+2T+pxkqo3l7UJ5W9iyVNxarVzB8ffw8LX3tpus7M4Y3RkpapwFtDMbks7ix3uV6LsFUyWBGPzzoN7TvmbrVaLYc37Wxx+Mx641tXIRtwRsr01MtoViQkh6UPrWxyQ8jbgwG4eO4sRULUQ8ANnZr1luy347xpa/39vi1NuZOXn593zneGCnpF2mY08bwxkCfz+LGlixEY34aWau2auvTPd4evz+UbddTFmuTtsK8GXvVxuoea5zRFcgn/wr5UVgb88nP/x9SrCNUfBA35sqWWRTTq8z+9XJXb0h8tyV/a+PxrcS2T+PwffquWLwxUtI6DcdqY/7A1o9knPBuazOH2fbBjEHNB3Fj/fbKzMPZI7ydqbj9+H3++vF7iBsjJfU0HBg35pO53G55vs/q8oe0eQe0j7sAGB9rY1cCb4yUtE7DUXFjjRNWe1rNhOc0vUizdtS+KwxcmPuuqUjcGPnkv+QfpY0tRciYGWsWt/N3QDfG72DeCnJDNKHWG+jzN8ZczR7w6xNf+tFPtc/P4sYuBt4YKWmdhqO0MWt3bHiw0bN9AnMzR8wdNXPI/sKeNSOcDetDVusz136FDcbuGVOtZ3o3DvF3bm7TI/kIn47nPrfhazN9eqg7DioSN0ZK+j89PG7M421m259+edU6tMbmgm0tRikp55fPnHl96isLjfLbRrIZDn1fqs9rtR90/e44/aG+7hns6VLsXIbJQRvDGyMl/e+NHR83tjTzsG6UzIewqR++TOv2Jiv/75umMKWxGyl177AujDuLzTp5Th9H5N5kXf40vanDA4Tqr5e5eZv1ykd2qBCCrfng09kavTBXEbS5WkfJnTAvhrkvPn7r5Zk1S/W/Gj/Ja8Y6Fl4bTf3YLzbHd4/czsuPXC95YUeox5mXSnhTbYy4MfLJt/x4rDZWqnnFTXNvmW63yquda4YWtxfD3M26HpqTcgPQt7Pl1Up549vsbAWrA4H81OpQ1zytTFTXg++59ItunJqo2fog5XXUsXZx6gAGX9521htzebKpHN+tcQfrHHeR/QTr/kddzz7pdMkb86/75a7HQpubKn/6vrErgTdGSlqn4ShtrO6b189g34sv3eB/r5y9JZfSn298NWP1lMja/HiD7kalMUKNVfCW1x2UMrW8fhbN6Jc7NO4k+W6zv+LTYawkTQ177bkbV/cDaoPRvBWkP9OZmnxdL6l0xtLO109nVjmbXdt9feaq/26zZ33WNx1UXNDG/F7PpKT3ScN13zeWcwnt+bYuppuE2lTMNu69GcvT2zlytTiDURvjR/VWqcZ41+1+04KXZduT597RmKe5iO7QlGo2x1tvrCxM9/DxwN4bq51XP0HroDQ1YDt4PcR32lhdSK/VvmwZbazJxBsjvW0auoixEHeN0yx5Ywfz1hvL1RLk3tSWZW+sWda1dN7YUklmVxrKCxM3lryxvkp72xYnHa5xeWtvpi7nujfmGtV2b6wppC/PVOa8sdoWNh5nozguzaO5rza27I3l+l6v7n7yyb90/qsfFuNeIyTjjeWnu/m01jm8emPNKGUzluWDY/VonhmJ2iD5V9yx8xYmTZqfuxSuGHmD7nbirTeWKgXRD7uiVzWTZfrxyfJqmxttzPd056//reYgzQnmKr6i9kobbcwPO+uN2fbsiGImbqzJxBsjvW0aJg/sEWL8hSMl4o2VUqwgnqZc0mtb3O2fvPV0qamR6+JrmHb9lfQ6L7EfDetz3BesB/r6EubXCS9LHkizv+fXjV496FebgF5v8zPKXfR0ndMc3McV+yPUFVXvXxesqdWyOrkfbew1k7gx0numro3tEMMaRLwxuABLA6oFbQxvjJTU0/Ccl/izR0zHG4PRaQYeG+6rjc2bsXltLMdXXeHd9tL+R+fXPW6F8szlL22rlVMy/6fXN6ZfuWFrjxjAdyzZsEzcWJ+Zp/pa305pkli37X/8dpwkYJHytNs5x5iyTnm67WQtu0x5mu30nETwy2P+FrwxOAa0sS/J8j1Na+XOLsUi+hWYUsr6JRS2E/qXGC5ARhs76+sHIN7GlbkZYlKIX+L8Oo9LEPHiwWW4rza23xsTb4XFx4qHaIWVK7DI2wnxfsAe1mv+qmetSSZubOfXlRsR8eIV+addvBXmDjwRX3ipZ2lO3V+8Iw0MtLEvEW/jirwzQQXuR9xO6F/ivyAvLy6lfLHGBW3s4mZM/LERH5UVv8R4Y79i6e0nzWqB9ZpPtTeWUrIFqJr1qOqc+Pp+L/gt99XG9psx8VZY3JkYohVWrsAibyfE+wFOfH0d1zOeYVoeqVmI3f7bvxMrzS1X6EsO4o39HZm4sZ1fV74vxYtX0Mb2wR34K3zh2ji94DhXyxW6F5Xn3uFSvyKyt1hp4R0r8FvQxr5EvI0r8s4EFbgfcTuhf4kNGwYs0yi32yf7r79kxLAKd+vltq1/2WNZfr8X/BC0sYubMfHHRnxUVvwS4439kDiRu3d0zTaPjTfWrHZfmzEzh7l7Uxf8kPtqY/u9MfFWWNyZGKIVVq7AIm8nxPsBNal6o1is3lBc5t6eVao3SdpLsGoruOKNjVIbY0HcGNrYmYjfdeKtMHfgb5l9v5fhUpnfD77tr9AslW3znP4rA1XIQKCNfYl4G1fknQkqcD/izaL+Jd5Jeo109pFGOBK0sYubMeU2rqCN7QNvTAGbAOKDimcX56bcVxsjbuxchmiFlSuwyNsJ8X7Ar8gTZxfkphA3hjZ2JuJ3nXgrzB0IYKCNfYl4G1fknQkqcD/idkL/EsMFQBu7uBlTbuMK2tg+8MYAjPtqY8SNncsQrbByBRZ5OyHeD4BrQNwY2tiZiN914q0wdyCAgTb2JeJtXJF3JqjA/YjbCf1LDBcAbeziZky5jStoY/vAGwMwbqeN+cO/8xlDG9vJEK2wcgUWeTsh3g+Aa3DHuDG3YT8ZVFRuRMSLV9DG9sEdCGCgjX2JeBtX5J0JKnA/4nZC/xLDBUAbu7gZU27jCtrYPvDGAIzbaWMOcWPnMkQrrFyBRd5OiPcD4BoQN4Y2dibid514K8wdCGCgjX2JeBtX5J0JKnA/4nZC/xLDBUAbu7gZU27jCtrYPvDGAIz7amMfNVI5pRRjijGF8NyY25Z6aMWdiSFaYeUKLPJ2QrwfANfgjnFjzsZnLOecU4ohpBCm9PHcjuEl//EoSm2KeBtX0Mb2MUQ/QLl4cBnQxtbIOT89rXcfs2RSD61470TcSBT5CizydkL/EsMFQBtbO+uUYorxv781badqu0nxxj4CbWwPeGMAxn21sfW+9hYnLE4f35Z6aMWdiSFaYeUKLPJ2QrwfANeAuLH2rLPl//fAOt8rvqpij0dCG/sW8btOvBUeoh+gXDy4DGhjr0w2rP3EN34Y2tiniBuJIl+BRd5O6F9iuABoY503llKOMYXQpPk1p1fF0Ma+AG1sD3hjAMZ9tbFFM/bfbtnnacN8O835YWhjnzJEK6xcgUXeToj3A+AaEDe21RtLi94Y2tj3iN914q3wEP0A5eLBZUAba3Mrb2wujSHHiDa2H3EjUeQrsMjbCf1LDBcAbWy/N4Y29j1oY3vAGwMw7quNzfa1c+ONxRmfDG3sJwzRCitXYJG3E+L9ALgGxI2998byujdG3NgOxO868VZ4iH6AcvHgMqCNtblvtLEQcmzHEtHGvkDcSBT5CizydkL/EsMFQBtDGzsTtLE94I0BGPfVxogbO5chWmHlCizydkK8HwDXgLgx4sbORPyuE2+Fh+gHKBcPLgPaWJtL3NgxiBuJIl+BRd5O6F9iuABoY2hjZ4I2toc7e2P9YZXrAf6a+2pjxI2dyxCtsHIFFvmeysZ+wPqdkCZsh5xzCCHGGELwr/s23BDixogbOxPxuw5vbCcbi2fCxqxrnlIKIdhx7FBmw2zDrg42DNDG2lzixo5B3EgU+Qos8j2VLZc4pRRjrL2r+l+he6Z86Miujls1uC1oY2hjZyLeAIkb2mt4Y2aoZq1RCMFsW30cM3hu/MRvITiG+2pjfxI3lp7D96WUPP1KrraPzHdnQqQ8bf7UCquUp8t/SjIy5WnzvQJzOYsUJXIAAAp4SURBVOB3v+BtP8Dt0IoZs6tQd7VdLfP/3rMFAyMTN9Zm7ogbCyHEmEJMMTVpJH8mP4qVp8+PKcQoVJ7z6uG79mHdGzM7ZNuzZqyZx/F4PJr/2vEfj4enXxQSLgDaWJv7XdxYiDHExIfP9T6PECen9DPWvTGf2WHmyqdsOLVtawyVm0D353DIbgva2C+0MTNqMT17r2yzfY3t4NtfWoh1b8zHll0bq3O8bfJD1d6Ym7fant2wEQMj3lYb+1HcGE4Yn0t+4vT5K2+sJsYYXx0vz/coMbeItd+WqzAyBhXvSSZurM38JG4sdn7Yf02FfPLHzQ9P6+Xbf+GNNQ/j7PaWHKwXRLSxJndj3NjZnWU+fP7mE2J49s/+p+krU7HdGwP4GrSx9qxTSimmGOMzTb6dqu0YUw4xkZJeLa08sHCgNwawh8+0sf6mfMbWvMuvYlzWbuuvj19eI2k2nsuMGcs5xBxTDjGHlEN6sx3T88M22+Nvm0Pm1iv69l9rYwBf81ncWAih8dviRBP24WH2PvXILOXj8VhRYr8+fplkYfuV7SZ5zht7Ps+kpHdMT9LGAPawVRszy9HE0vuEIpsvlKe1O5eOthKluP/4n8Y/zhq8lP2pzqSkd0tD54ehjYE4H2hjvQlpIjnMitSR+bMjgUvGZufxzUB+9MzgjZGStum8NvYncWMAv+IzbazxltxDciviHlWcVvD0ndO0BtpfHL9MI5Bvf8JZ9sb+W7L4YtXIJ//i+a0fdlTcGMDXfBY3ZiN79Z5pelGCu1mN7fH9rV+WqkU8+xkZe45fs3F0EW+MlLRN0cZgQD6LG1vZ06xLPxLY7B+n5T7NhDaO4P7jW2bc8PqGBW+sTE+1hFZBSnpkGogbg9H4OG5sacjODFLpRgJ9f++UuRn7o+MXvDFS0q9T4sZgQLZqYzYe6CtSl8kMuCJV7+mrnLmNqafO//z4/vUt8pvzLm6s9cnijK5APvlXyiduDMbjg7gxvyN9/elS6Vv9zk2kc5/z2+Nv+YmlX6zBGyO9dXqsNpbnVkVwHX3lcW4UdO/U2v6W80WBYVBYU/E1k7gx0hun4cC4MR878QEYo37p8+wXfdjG90/T+zPLNPbDYOZ9+FgbuxJ4Y6SkbXpU3Fh+XQmhXtxnvTly36s2Y/ZdlxVwxe7GZ3FjV4K4MfLJb/IPixvL1UvFyuSB2bZ5Wkv2zxfs9v39lZu2gQ27G5/FjV0MvDFS0jY9UBurva56kHB2GVU/oFmv+r916I6ZRmvQGFe8D2hjr5nEjZHeOA3Hxo354ga1N9b8t8mxjdk5zza66NM9Pl1kFQYFbQxvjJR03hs7Jm4sL6/33dgqd9HS9K6MZmKI/ekSycrLNOBi3FcbI26MfPJf8+fjxv56TcW0sN53M3JYqggc8958Z3PC/Fv2o8xXvAkfxI1dD7wxUtI2PVAbqydrNAbJJxz6FMRmCLGxcPUR6uURvigzjAja2GsmcWOkN07DTNxY+k4YK++8saX1CpYWN+h3W/rvR8sgwOigjeGNkZIuemMxpu+GE6eniemCcAT31caIGyOf/CZ/8sNiCDHubhM2amMAeyBuDG+MlPS/VXM9zFY03PmI4Y3BMaCNvWauaWPk/zZ/KVUr533yn9MUf2V78MbgANDG8MZISf+nMf6yHcAbg2O4rza21FXMueTnZKfV7ZxjTG/2OXX7uSKPTHletktJ/1/GIVCeue1pTSOV8nTbOdYV+INjHvSIAfyQTNzY7q/rdjb1+8Lid514K5ynfsDZBVlEvHhwGdDGvkS8jSu7T/CvoQL3I24n9C8xXICMNnbW1w9AvI0rpYi/U0P8EuONARj31cb2e2PirbC4MzFEK6xcgUXeToj3A+AaZOLGdn5duRERL15BG9sHdyCAgTb2JeJtXJEvoXjxCt7YbvQvMVwAtLHvz1q/jRN/UYX4qGx+RizoXuIpHkD3EosXDy7DfbWxPWZMvAXRb4LF++n6FTjEHWjBbWeXBS4OcWPfnLV5OZrPpxVM+WqOYiHESyh7B5bJz5YtHlwPtLEP0H8+R+mkn12QRYaoQOWnVf8Sw8VAG9t61s+1f4RtmH4DJ24hinYJ/Q48uyCL6N+BcFXuq41tf+T0n0/9EipbiDKCD0EFAsxC3Nj7sx5CKVFuQdyL1S/h2QWZhzsQYB20sff7KD+f4g2ceCdd34sVr8AywjMC1wZtbPGsvYGTfT7FfYhRLIRyCbkDAbZwX21sxYzpP5/i7S8WYj/iJdR3E+EmEDfWnrXHXck+n1iI/STirnagfwfC3UAb+4/+8zmKiVUuobKFKPKdAP1nBO4G2lhq/lSuB/EGrmiv4sj6JvvRvwPhntxXG6ubDP3nU7yBG8VNPLsgi4hXYBnhGYF7QtxYKtrPp/7qIYW16nejfAca9+zpwijcXRsTfz7FbRgWYj/iJdR3E+Hm3FEbM7tVpz06+Ut7nlWePn9pW6ec22v1rOurU54+X9nPBjDuqI1Z19K7mbJYO3J2KRYRL14epIRnF2GNhB8G8mTixs4uxRriJdS/bfRbYXFfR78CAcqdtTFxI1Hk7cQQFSjeCouXULx4AOWe2pij3wqLl1C/jdMvId4YwH7uqI0BAMA1yHeOGwMAgAtwX20MAABG59baGAAAXAC0MQAAGJVbx40BAMAFQBsDAIBRQRsDAICxuak2ZmueSp24F6kJOFUral/IOKEQKttXl4WVGOeWrVR15Tl18c6qwNy9SGGpVDo1CWDcNG4s5/x4PEopKaUQgkLj68uwmnfsl8P+tHVarcznYjVmRbKcGKPVof1LoXhWXZ75eDysLT69/Q0h1FfZCmkVWCYLcXyprADNkEwIoS9VCMFqUuFaAzh31MasNbHt05u2Hmt2bdsaDttWKKpVnTfBZlzdZtQVezxWsD6z7qmc2GuxJ83/tIeur8Dji2eWqb529SX2UkldawDnjtqYPY21GVPwcmrq4vV+z3nlKt4Hb8yY71Ab4OMxk+8vyrLM3nicOHDX+4WNW1P3Wg6meSi8VP689Nf6Po0GiHNHbWzpiVWg93VEilp3xle8sRPNmFkss2FektkW+awSmtNTj8o2HuSJxeuHsut/9QOJmDEQ4Y5xY01bNjsSdRbWzNWWQMcbc13HTVev2J1uxhqL5aMNvs+53pjVoeuLpbv9BL0x/5eOxQVouKk2VtuG0wUno7dhRamoVjbj8Xi4XlJbjnP1kr7xbXyIxnc8vniz2piIi9P07WY7BDp+LYBzR22sVE9pI2WfiA832bbn2/RxnZmKRuMj+uy1c0tol9Xu5HqmeG1xT3RnfQ5qP1PReidnFc8Hiuu3i7nQUHet3CNXG4qHm3NHbaxU4S86J167O7XXpVbUPsbIS356h2A2REwhMMtL4nWlUzyPtKvLMFuquvynX2sA46ZxYwAAcBnuqI0BAMA1uKk2BgAAl+Gm2hgAAFyAO8aNAQDAlUAbAwCAUUEbAwCAsUEbAwCAUSFuDAAAxgZtDAAARgVtDAAAxgZtDAAARoW4MQAAGBu0MQAAGBW0MQAAGBu0MQAAGJX/cWP+Al9SUlJSUtKB0hjjPyFw+++4Gyt+AAAAAElFTkSuQmCC"/>
          <p:cNvSpPr>
            <a:spLocks noChangeAspect="1" noChangeArrowheads="1"/>
          </p:cNvSpPr>
          <p:nvPr/>
        </p:nvSpPr>
        <p:spPr bwMode="auto">
          <a:xfrm>
            <a:off x="1488281" y="977504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55122" y="320278"/>
            <a:ext cx="58293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u="sng" dirty="0" smtClean="0">
                <a:solidFill>
                  <a:schemeClr val="bg1"/>
                </a:solidFill>
              </a:rPr>
              <a:t>*Protein </a:t>
            </a:r>
            <a:r>
              <a:rPr lang="en-US" sz="3300" u="sng" dirty="0">
                <a:solidFill>
                  <a:schemeClr val="bg1"/>
                </a:solidFill>
              </a:rPr>
              <a:t>Synthesis</a:t>
            </a:r>
            <a:endParaRPr lang="en-US" sz="33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40772" y="1315754"/>
            <a:ext cx="6858000" cy="12573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</a:rPr>
              <a:t>The process in </a:t>
            </a:r>
            <a:r>
              <a:rPr lang="en-US" sz="3000" dirty="0" err="1">
                <a:solidFill>
                  <a:schemeClr val="bg1"/>
                </a:solidFill>
              </a:rPr>
              <a:t>ribosomes</a:t>
            </a:r>
            <a:r>
              <a:rPr lang="en-US" sz="3000" dirty="0">
                <a:solidFill>
                  <a:schemeClr val="bg1"/>
                </a:solidFill>
              </a:rPr>
              <a:t> where proteins create different organelles.</a:t>
            </a:r>
          </a:p>
          <a:p>
            <a:endParaRPr lang="en-US" sz="33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434" name="Picture 2" descr="http://www.harunyahya.com/image/darwin_had_known_about_dna/protein_synthe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1" y="2686050"/>
            <a:ext cx="5253343" cy="3143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56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pulpbits.com/wp-content/uploads/2013/11/Plant-and-animal-cell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6106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1319" y="1273780"/>
            <a:ext cx="800100" cy="7074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5103" y="1273780"/>
            <a:ext cx="347019" cy="3804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39212" y="1437246"/>
            <a:ext cx="347019" cy="3804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6231" y="1654263"/>
            <a:ext cx="347019" cy="3804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30158" y="1735998"/>
            <a:ext cx="173509" cy="217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86200" y="4038600"/>
            <a:ext cx="953012" cy="3804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86200" y="3505200"/>
            <a:ext cx="953012" cy="291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86200" y="2034746"/>
            <a:ext cx="1066800" cy="4798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39860" y="2034746"/>
            <a:ext cx="92679" cy="239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953000" y="1953010"/>
            <a:ext cx="457200" cy="3216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66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Can the functions of each part in the cell be compared to a factory?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  <a:hlinkClick r:id="rId2"/>
              </a:rPr>
              <a:t>http://www.youtube.com/watch?v=g4L_QO4WKtM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50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u="sng" dirty="0" smtClean="0">
                <a:solidFill>
                  <a:schemeClr val="bg1"/>
                </a:solidFill>
                <a:latin typeface="Algerian" pitchFamily="82" charset="0"/>
              </a:rPr>
              <a:t>*Cell theory </a:t>
            </a:r>
            <a:endParaRPr lang="en-US" sz="6000" u="sng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134555" cy="405143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All living things are made up of cells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Cells are the smallest working units of all living things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All cells come from preexisting cells through cell division </a:t>
            </a:r>
            <a:endParaRPr lang="en-US" sz="3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125113" cy="924475"/>
          </a:xfrm>
        </p:spPr>
        <p:txBody>
          <a:bodyPr/>
          <a:lstStyle/>
          <a:p>
            <a:pPr algn="ctr"/>
            <a:r>
              <a:rPr lang="en-US" sz="5400" u="sng" dirty="0" smtClean="0">
                <a:solidFill>
                  <a:schemeClr val="bg1"/>
                </a:solidFill>
                <a:latin typeface="Algerian" pitchFamily="82" charset="0"/>
              </a:rPr>
              <a:t>*Definition of a Cell</a:t>
            </a:r>
            <a:endParaRPr lang="en-US" sz="5400" u="sng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1999" cy="4051437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cell is: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The smallest unit that is capable of performing </a:t>
            </a:r>
            <a:r>
              <a:rPr lang="en-U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life's functions</a:t>
            </a:r>
          </a:p>
          <a:p>
            <a:endParaRPr lang="en-US" sz="2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Also known as the basic unit of life</a:t>
            </a:r>
          </a:p>
          <a:p>
            <a:endParaRPr lang="en-US" sz="2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 functions </a:t>
            </a:r>
            <a:r>
              <a:rPr lang="en-U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taking in nutrients and getting rid of waste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Major job of the cell is to make ______________</a:t>
            </a:r>
          </a:p>
        </p:txBody>
      </p:sp>
      <p:sp>
        <p:nvSpPr>
          <p:cNvPr id="4" name="Rectangle 3"/>
          <p:cNvSpPr/>
          <p:nvPr/>
        </p:nvSpPr>
        <p:spPr>
          <a:xfrm>
            <a:off x="5105400" y="4876800"/>
            <a:ext cx="29578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Protein!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  <a:latin typeface="Algerian" pitchFamily="82" charset="0"/>
              </a:rPr>
              <a:t>*Two major types of cells </a:t>
            </a:r>
            <a:endParaRPr lang="en-US" sz="4000" u="sng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*Prokaryotic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*Eukaryotic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Which one do you think you are?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 smtClean="0">
                <a:solidFill>
                  <a:schemeClr val="bg1"/>
                </a:solidFill>
                <a:latin typeface="Algerian" pitchFamily="82" charset="0"/>
              </a:rPr>
              <a:t>*Prokaryotic </a:t>
            </a:r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Algerian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(we will discuss more in detail later)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4495800" cy="4572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Unicellular Organism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It has few internal structures that are NOT surrounded by membranes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Does not have a nucleus 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For example: BACTERIA!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22" name="Picture 2" descr="http://library.thinkquest.org/C004535/media/prokaryo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666999"/>
            <a:ext cx="3419613" cy="3687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u="sng" dirty="0" smtClean="0">
                <a:solidFill>
                  <a:schemeClr val="bg1"/>
                </a:solidFill>
                <a:latin typeface="Algerian" pitchFamily="82" charset="0"/>
              </a:rPr>
              <a:t>*Eukaryotic</a:t>
            </a:r>
            <a:endParaRPr lang="en-US" sz="4800" u="sng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229599" cy="405143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Most living organisms are Eukaryotic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Eukaryotes are multicellular organisms whose cells contain organelles surrounded by membrane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Organelle – small organ like structures within a cell 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75724"/>
            <a:ext cx="8458200" cy="924475"/>
          </a:xfrm>
        </p:spPr>
        <p:txBody>
          <a:bodyPr>
            <a:noAutofit/>
          </a:bodyPr>
          <a:lstStyle/>
          <a:p>
            <a:pPr algn="ctr"/>
            <a:r>
              <a:rPr lang="en-US" sz="4000" u="sng" dirty="0" smtClean="0">
                <a:solidFill>
                  <a:schemeClr val="bg1"/>
                </a:solidFill>
                <a:latin typeface="Algerian" pitchFamily="82" charset="0"/>
              </a:rPr>
              <a:t>*Two types of Eukaryotic Cells</a:t>
            </a:r>
            <a:endParaRPr lang="en-US" sz="4000" u="sng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Plant cells 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Animal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83127"/>
            <a:ext cx="3471277" cy="576262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3A08B8"/>
                </a:solidFill>
              </a:rPr>
              <a:t>Instructions</a:t>
            </a:r>
            <a:endParaRPr lang="en-US" u="sng" dirty="0">
              <a:solidFill>
                <a:srgbClr val="3A08B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68491" y="678870"/>
            <a:ext cx="4440025" cy="5943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Cytoplasm – yellow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Mitochondria – purple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Nucleus – red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Nucleolus- blue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Ribosomes- orange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Cell membrane- light brown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Cell wall – dark green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Chloroplast – light green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52865" y="76200"/>
            <a:ext cx="3471275" cy="576262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Label the following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177245" y="771118"/>
            <a:ext cx="4391246" cy="575910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3A08B8"/>
                </a:solidFill>
              </a:rPr>
              <a:t>Create a key and label the following parts and colors</a:t>
            </a:r>
          </a:p>
          <a:p>
            <a:r>
              <a:rPr lang="en-US" sz="2800" dirty="0" smtClean="0">
                <a:solidFill>
                  <a:srgbClr val="3A08B8"/>
                </a:solidFill>
              </a:rPr>
              <a:t>(if it will help label and draw a line to the organelles) </a:t>
            </a:r>
          </a:p>
          <a:p>
            <a:r>
              <a:rPr lang="en-US" sz="2800" dirty="0" smtClean="0">
                <a:solidFill>
                  <a:srgbClr val="3A08B8"/>
                </a:solidFill>
              </a:rPr>
              <a:t>Tell the cell functions (what it is used for) on page </a:t>
            </a:r>
            <a:r>
              <a:rPr lang="en-US" sz="2800" dirty="0" smtClean="0">
                <a:solidFill>
                  <a:srgbClr val="3A08B8"/>
                </a:solidFill>
              </a:rPr>
              <a:t>58 </a:t>
            </a:r>
            <a:r>
              <a:rPr lang="en-US" sz="2800" dirty="0" smtClean="0">
                <a:solidFill>
                  <a:srgbClr val="3A08B8"/>
                </a:solidFill>
              </a:rPr>
              <a:t>in your notebook </a:t>
            </a:r>
          </a:p>
          <a:p>
            <a:pPr lvl="1"/>
            <a:r>
              <a:rPr lang="en-US" sz="2600" dirty="0" smtClean="0">
                <a:solidFill>
                  <a:srgbClr val="3A08B8"/>
                </a:solidFill>
              </a:rPr>
              <a:t>Also define chlorophyll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95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3309</TotalTime>
  <Words>235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Algerian</vt:lpstr>
      <vt:lpstr>Arial</vt:lpstr>
      <vt:lpstr>Calibri</vt:lpstr>
      <vt:lpstr>Courier New</vt:lpstr>
      <vt:lpstr>Tahoma</vt:lpstr>
      <vt:lpstr>Trebuchet MS</vt:lpstr>
      <vt:lpstr>Verdana</vt:lpstr>
      <vt:lpstr>Wingdings 2</vt:lpstr>
      <vt:lpstr>Summer</vt:lpstr>
      <vt:lpstr>Office Theme</vt:lpstr>
      <vt:lpstr>PowerPoint Presentation</vt:lpstr>
      <vt:lpstr>*Cell theory </vt:lpstr>
      <vt:lpstr>*Definition of a Cell</vt:lpstr>
      <vt:lpstr>*Two major types of cells </vt:lpstr>
      <vt:lpstr>*Prokaryotic  (we will discuss more in detail later)</vt:lpstr>
      <vt:lpstr>*Eukaryotic</vt:lpstr>
      <vt:lpstr>*Two types of Eukaryotic Cells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brittanys.smart</dc:creator>
  <cp:lastModifiedBy>Smart, Brittany S.</cp:lastModifiedBy>
  <cp:revision>213</cp:revision>
  <cp:lastPrinted>2018-02-12T20:49:51Z</cp:lastPrinted>
  <dcterms:created xsi:type="dcterms:W3CDTF">2013-01-14T12:59:41Z</dcterms:created>
  <dcterms:modified xsi:type="dcterms:W3CDTF">2019-02-12T16:14:29Z</dcterms:modified>
</cp:coreProperties>
</file>