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62" r:id="rId4"/>
    <p:sldId id="261" r:id="rId5"/>
    <p:sldId id="257" r:id="rId6"/>
    <p:sldId id="273" r:id="rId7"/>
    <p:sldId id="265" r:id="rId8"/>
    <p:sldId id="276" r:id="rId9"/>
    <p:sldId id="279" r:id="rId10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F88"/>
    <a:srgbClr val="C93B5D"/>
    <a:srgbClr val="F08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837E6A7-12AE-4CFF-A804-5A5677D77BD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B2DC24B-B77A-4A42-8F62-07FDB2D2A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CC2D7-BBBF-495B-9E61-58814B782389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17827-49B7-46B2-862F-1BC81630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9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9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0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7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4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3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BC5F6-F94B-47A9-8141-714DD63992D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3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gJZ0ySEKY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gJZ0ySEKY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MmMX83diwl0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99" y="1122362"/>
            <a:ext cx="11373633" cy="52909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#9 Wegener and Hess Reading passage </a:t>
            </a:r>
            <a:r>
              <a:rPr lang="en-US" b="1" dirty="0" smtClean="0"/>
              <a:t>(do NOT glue in)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#10 Continental Drift </a:t>
            </a:r>
            <a:r>
              <a:rPr lang="en-US" b="1" dirty="0" smtClean="0"/>
              <a:t>Notes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09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27" y="1825625"/>
            <a:ext cx="11373633" cy="4351338"/>
          </a:xfrm>
        </p:spPr>
        <p:txBody>
          <a:bodyPr/>
          <a:lstStyle/>
          <a:p>
            <a:r>
              <a:rPr lang="en-US" sz="4800" dirty="0"/>
              <a:t>Summarize Wegener’s theory.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https://www.youtube.com/watch?v=rDKiNwTwaNw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/>
              <a:t>*What is Continental Drift?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Alfred Wegener hypothesized in 1912 that the Earths continents were once joined in a single landmass and they gradually moved apart. </a:t>
            </a:r>
          </a:p>
          <a:p>
            <a:endParaRPr lang="en-US" sz="4400" dirty="0"/>
          </a:p>
          <a:p>
            <a:r>
              <a:rPr lang="en-US" sz="4400" dirty="0"/>
              <a:t>The giant landmass was called </a:t>
            </a:r>
            <a:r>
              <a:rPr lang="en-US" sz="4400" u="sng" dirty="0"/>
              <a:t>Pangea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19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/>
              <a:t>*What was his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99" y="1825625"/>
            <a:ext cx="1158657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u="sng" dirty="0">
                <a:solidFill>
                  <a:schemeClr val="tx1"/>
                </a:solidFill>
              </a:rPr>
              <a:t>Fossils</a:t>
            </a:r>
            <a:r>
              <a:rPr lang="en-US" sz="4400" dirty="0">
                <a:solidFill>
                  <a:schemeClr val="tx1"/>
                </a:solidFill>
              </a:rPr>
              <a:t> – Similar fossils of organisms found on different continents that are not connected to one another.</a:t>
            </a:r>
          </a:p>
          <a:p>
            <a:r>
              <a:rPr lang="en-US" sz="4400" b="1" u="sng" dirty="0">
                <a:solidFill>
                  <a:schemeClr val="tx1"/>
                </a:solidFill>
              </a:rPr>
              <a:t>Climate</a:t>
            </a:r>
            <a:r>
              <a:rPr lang="en-US" sz="4400" dirty="0">
                <a:solidFill>
                  <a:schemeClr val="tx1"/>
                </a:solidFill>
              </a:rPr>
              <a:t> – Climate change shows tropical plants in cold and icy places like Greenland and glacial streaks on rock layers in South Africa which has a warmer climate.</a:t>
            </a:r>
          </a:p>
          <a:p>
            <a:r>
              <a:rPr lang="en-US" sz="4400" b="1" u="sng" dirty="0">
                <a:solidFill>
                  <a:schemeClr val="tx1"/>
                </a:solidFill>
              </a:rPr>
              <a:t>Rocks</a:t>
            </a:r>
            <a:r>
              <a:rPr lang="en-US" sz="4400" dirty="0">
                <a:solidFill>
                  <a:schemeClr val="tx1"/>
                </a:solidFill>
              </a:rPr>
              <a:t> – Similar rocks layer formations on different continents. </a:t>
            </a:r>
            <a:endParaRPr lang="en-US" sz="4400" u="sng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/>
              <a:t>Alfred Wegener and Continental Drift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chemeClr val="bg1"/>
              </a:solidFill>
              <a:hlinkClick r:id="rId2"/>
            </a:endParaRPr>
          </a:p>
          <a:p>
            <a:r>
              <a:rPr lang="en-US" sz="3600" dirty="0">
                <a:solidFill>
                  <a:schemeClr val="bg1"/>
                </a:solidFill>
                <a:hlinkClick r:id="rId2"/>
              </a:rPr>
              <a:t>https://www.youtube.com/watch?v=RgJZ0ySEKYg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/>
              <a:t>7:36 animation clip </a:t>
            </a:r>
          </a:p>
        </p:txBody>
      </p:sp>
    </p:spTree>
    <p:extLst>
      <p:ext uri="{BB962C8B-B14F-4D97-AF65-F5344CB8AC3E}">
        <p14:creationId xmlns:p14="http://schemas.microsoft.com/office/powerpoint/2010/main" val="3775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1291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/>
              <a:t>*Tectonic Plates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3" y="1454727"/>
            <a:ext cx="11513126" cy="5091546"/>
          </a:xfrm>
        </p:spPr>
        <p:txBody>
          <a:bodyPr>
            <a:normAutofit/>
          </a:bodyPr>
          <a:lstStyle/>
          <a:p>
            <a:r>
              <a:rPr lang="en-US" sz="4000" dirty="0"/>
              <a:t>Scientists found in the mid 1900s that the lithosphere was broken into several large and small slabs of rock called </a:t>
            </a:r>
            <a:r>
              <a:rPr lang="en-US" sz="4000" u="sng" dirty="0"/>
              <a:t>tectonic plates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r>
              <a:rPr lang="en-US" sz="4000" u="sng" dirty="0"/>
              <a:t>Convection in the asthenosphere </a:t>
            </a:r>
            <a:r>
              <a:rPr lang="en-US" sz="4000" dirty="0"/>
              <a:t>is responsible for moving the </a:t>
            </a:r>
            <a:r>
              <a:rPr lang="en-US" sz="4000" u="sng" dirty="0"/>
              <a:t>tectonic plates in the lithosphere.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Draw and label this diagram on the bottom of you paper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9" t="5985" r="-1169" b="21186"/>
          <a:stretch/>
        </p:blipFill>
        <p:spPr>
          <a:xfrm>
            <a:off x="0" y="1690688"/>
            <a:ext cx="12333100" cy="4603712"/>
          </a:xfrm>
        </p:spPr>
      </p:pic>
    </p:spTree>
    <p:extLst>
      <p:ext uri="{BB962C8B-B14F-4D97-AF65-F5344CB8AC3E}">
        <p14:creationId xmlns:p14="http://schemas.microsoft.com/office/powerpoint/2010/main" val="32665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365125"/>
            <a:ext cx="1182485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*So how did the continents get to their current position?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5"/>
            <a:ext cx="11939155" cy="4351338"/>
          </a:xfrm>
        </p:spPr>
        <p:txBody>
          <a:bodyPr>
            <a:normAutofit lnSpcReduction="10000"/>
          </a:bodyPr>
          <a:lstStyle/>
          <a:p>
            <a:r>
              <a:rPr lang="en-US" altLang="en-US" sz="4000" dirty="0"/>
              <a:t>The force responsible for moving tectonic plates in the asthenosphere are </a:t>
            </a:r>
            <a:r>
              <a:rPr lang="en-US" altLang="en-US" sz="4000" u="sng" dirty="0"/>
              <a:t>convection currents</a:t>
            </a:r>
            <a:r>
              <a:rPr lang="en-US" altLang="en-US" sz="4000" dirty="0"/>
              <a:t>.</a:t>
            </a:r>
          </a:p>
          <a:p>
            <a:endParaRPr lang="en-US" altLang="en-US" sz="4000" dirty="0"/>
          </a:p>
          <a:p>
            <a:r>
              <a:rPr lang="en-US" altLang="en-US" sz="4000" dirty="0"/>
              <a:t>Convection Currents occur within the asthenosphere when </a:t>
            </a:r>
            <a:r>
              <a:rPr lang="en-US" altLang="en-US" sz="4000" b="1" u="sng" dirty="0"/>
              <a:t>hot magma rises</a:t>
            </a:r>
            <a:r>
              <a:rPr lang="en-US" altLang="en-US" sz="4000" dirty="0"/>
              <a:t> to the crust and pushes plates in separate directions. As the </a:t>
            </a:r>
            <a:r>
              <a:rPr lang="en-US" altLang="en-US" sz="4000" b="1" u="sng" dirty="0"/>
              <a:t>magma cools, it sinks </a:t>
            </a:r>
            <a:r>
              <a:rPr lang="en-US" altLang="en-US" sz="4000" dirty="0"/>
              <a:t>back to the core to be heated up once again, continuing the 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9060" y="2270039"/>
            <a:ext cx="5104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https://www.youtube.com/watch?v=MmMX83diwl0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8019" y="839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Convection Explained </a:t>
            </a:r>
          </a:p>
        </p:txBody>
      </p:sp>
      <p:pic>
        <p:nvPicPr>
          <p:cNvPr id="5" name="Picture 4" descr="scan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6" y="1326781"/>
            <a:ext cx="5810002" cy="510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5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5004</TotalTime>
  <Words>239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#9 Wegener and Hess Reading passage (do NOT glue in)  #10 Continental Drift Notes   </vt:lpstr>
      <vt:lpstr>Warm-up</vt:lpstr>
      <vt:lpstr>*What is Continental Drift?</vt:lpstr>
      <vt:lpstr>*What was his evidence</vt:lpstr>
      <vt:lpstr>Alfred Wegener and Continental Drift </vt:lpstr>
      <vt:lpstr>*Tectonic Plates </vt:lpstr>
      <vt:lpstr>Draw and label this diagram on the bottom of you paper</vt:lpstr>
      <vt:lpstr>*So how did the continents get to their current position?</vt:lpstr>
      <vt:lpstr>Convection Explained 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Smart, Brittany S.</dc:creator>
  <cp:lastModifiedBy>Smart, Brittany S.</cp:lastModifiedBy>
  <cp:revision>72</cp:revision>
  <cp:lastPrinted>2018-09-18T17:05:06Z</cp:lastPrinted>
  <dcterms:created xsi:type="dcterms:W3CDTF">2016-09-13T19:58:11Z</dcterms:created>
  <dcterms:modified xsi:type="dcterms:W3CDTF">2019-09-11T20:22:41Z</dcterms:modified>
</cp:coreProperties>
</file>