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5195-D2CF-4F3E-93B3-D8881F34205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837C-DCC8-4147-B6C5-53EAEC004B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ReZd9OHEf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Ecology Pyramid Assignment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Each box represents a triangle from the handout I gave you. Please read what I am requiring in each box and complete the ecology pyramid. All </a:t>
            </a:r>
            <a:r>
              <a:rPr lang="en-US" dirty="0" smtClean="0">
                <a:solidFill>
                  <a:schemeClr val="tx1"/>
                </a:solidFill>
              </a:rPr>
              <a:t>triangles </a:t>
            </a:r>
            <a:r>
              <a:rPr lang="en-US" dirty="0" smtClean="0">
                <a:solidFill>
                  <a:srgbClr val="FF0000"/>
                </a:solidFill>
              </a:rPr>
              <a:t>MUST BE COLORED to receive full credit.</a:t>
            </a:r>
            <a:r>
              <a:rPr lang="en-US" dirty="0" smtClean="0">
                <a:solidFill>
                  <a:schemeClr val="tx1"/>
                </a:solidFill>
              </a:rPr>
              <a:t> When you finish cut out along the outermost edge, fold, and tape together. Congratulations you have now created a 3-D diagram.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9824"/>
            <a:ext cx="32722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Label the following parts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en-US" sz="1400" i="1" dirty="0" smtClean="0">
                <a:latin typeface="Arial" pitchFamily="34" charset="0"/>
                <a:cs typeface="Arial" pitchFamily="34" charset="0"/>
              </a:rPr>
              <a:t>(some of th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e words will be written on multiple levels) 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400" b="1" u="sng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Primary consumers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Producers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Tertiary consumers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Secondary consumers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Omnivores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Carnivores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Autotrophs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Heterotrophs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Herbivores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33800"/>
            <a:ext cx="4038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Draw pictures and write the names of the organisms you drew on the appropriate level:</a:t>
            </a:r>
          </a:p>
          <a:p>
            <a:endParaRPr lang="en-US" sz="1400" b="1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organisms must be accurately positioned on the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producers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3 primary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2 secondary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1 tertiary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Color the background of the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autotrophs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one color and the background of the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heterotrophs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another on this pyramid triangle only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8418" y="239843"/>
            <a:ext cx="43134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ENERGY PYRAMID</a:t>
            </a: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Label each trophic level.</a:t>
            </a: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Read the handout to help explain an energy pyramid. Also watch this video again for further clarification </a:t>
            </a:r>
          </a:p>
          <a:p>
            <a:pPr algn="ct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  <a:hlinkClick r:id="rId2"/>
              </a:rPr>
              <a:t>https://www.youtube.com/watch?v=CReZd9OHEfs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If the </a:t>
            </a:r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sun starts with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1,000,000 kcal (a type of units) of sunlight, how much kcal will be present on each trophic level. 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Write the numbers on each level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the number of how much energy is lost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at each level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6513" y="3842476"/>
            <a:ext cx="445225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BIOMASS PYRAMID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If you start with 1,500,000 lbs of producers, according to the “rule of 10,” theoretically how many animals can be supported on each level.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Write the numbers on each level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Draw and label an arrow showing the direction from most energy to least energy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Draw and label a n arrow in the direction of least organisms to most organisms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60372" y="7534"/>
            <a:ext cx="10886" cy="67999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0" y="3562608"/>
            <a:ext cx="9144000" cy="96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285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Ecology Pyramid Assignment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Pyramid Assignment</dc:title>
  <dc:creator>brittanys.smart</dc:creator>
  <cp:lastModifiedBy>Smart, Brittany S.</cp:lastModifiedBy>
  <cp:revision>259</cp:revision>
  <dcterms:created xsi:type="dcterms:W3CDTF">2015-04-22T14:53:10Z</dcterms:created>
  <dcterms:modified xsi:type="dcterms:W3CDTF">2019-05-07T20:41:55Z</dcterms:modified>
</cp:coreProperties>
</file>