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handoutMasterIdLst>
    <p:handoutMasterId r:id="rId23"/>
  </p:handoutMasterIdLst>
  <p:sldIdLst>
    <p:sldId id="279" r:id="rId2"/>
    <p:sldId id="272" r:id="rId3"/>
    <p:sldId id="256" r:id="rId4"/>
    <p:sldId id="258" r:id="rId5"/>
    <p:sldId id="267" r:id="rId6"/>
    <p:sldId id="259" r:id="rId7"/>
    <p:sldId id="275" r:id="rId8"/>
    <p:sldId id="271" r:id="rId9"/>
    <p:sldId id="270" r:id="rId10"/>
    <p:sldId id="269" r:id="rId11"/>
    <p:sldId id="260" r:id="rId12"/>
    <p:sldId id="261" r:id="rId13"/>
    <p:sldId id="274" r:id="rId14"/>
    <p:sldId id="276" r:id="rId15"/>
    <p:sldId id="264" r:id="rId16"/>
    <p:sldId id="277" r:id="rId17"/>
    <p:sldId id="278" r:id="rId18"/>
    <p:sldId id="268" r:id="rId19"/>
    <p:sldId id="265" r:id="rId20"/>
    <p:sldId id="266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16974-CD2B-4629-9565-E639C5C66973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66FD-665C-4C55-959A-478F408D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15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74E85F0-C324-43A8-820E-BD1EBA642C28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A08AAA-F0B4-4D20-8AED-CF8B335E6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73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85F0-C324-43A8-820E-BD1EBA642C28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8AAA-F0B4-4D20-8AED-CF8B335E6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85F0-C324-43A8-820E-BD1EBA642C28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8AAA-F0B4-4D20-8AED-CF8B335E6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41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85F0-C324-43A8-820E-BD1EBA642C28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8AAA-F0B4-4D20-8AED-CF8B335E6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5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74E85F0-C324-43A8-820E-BD1EBA642C28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AA08AAA-F0B4-4D20-8AED-CF8B335E6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21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85F0-C324-43A8-820E-BD1EBA642C28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8AAA-F0B4-4D20-8AED-CF8B335E6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6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85F0-C324-43A8-820E-BD1EBA642C28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8AAA-F0B4-4D20-8AED-CF8B335E6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85F0-C324-43A8-820E-BD1EBA642C28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8AAA-F0B4-4D20-8AED-CF8B335E6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85F0-C324-43A8-820E-BD1EBA642C28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08AAA-F0B4-4D20-8AED-CF8B335E6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1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85F0-C324-43A8-820E-BD1EBA642C28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A08AAA-F0B4-4D20-8AED-CF8B335E6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161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74E85F0-C324-43A8-820E-BD1EBA642C28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A08AAA-F0B4-4D20-8AED-CF8B335E6D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637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4E85F0-C324-43A8-820E-BD1EBA642C28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A08AAA-F0B4-4D20-8AED-CF8B335E6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0d-fzj9oM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t7lN4QPU0k&amp;vl=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Dates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0095" y="152400"/>
            <a:ext cx="7680960" cy="87119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*Mixture Solutions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990256"/>
            <a:ext cx="8534400" cy="3931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>Mixtures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are combinations of two or more different elements or molecules that are combined together. </a:t>
            </a:r>
          </a:p>
          <a:p>
            <a:pPr marL="0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These solutions can be separated by physical means such as filtration, sifting, or evaporation</a:t>
            </a:r>
          </a:p>
          <a:p>
            <a:pPr marL="0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There are two types of mixtures:</a:t>
            </a:r>
          </a:p>
          <a:p>
            <a:pPr marL="457200" lvl="1" indent="0">
              <a:buNone/>
            </a:pP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-Heterogeneous</a:t>
            </a:r>
          </a:p>
          <a:p>
            <a:pPr marL="457200" lvl="1" indent="0">
              <a:buNone/>
            </a:pPr>
            <a:r>
              <a:rPr lang="en-US" sz="3100" i="1" dirty="0">
                <a:latin typeface="Arial" panose="020B0604020202020204" pitchFamily="34" charset="0"/>
                <a:cs typeface="Arial" panose="020B0604020202020204" pitchFamily="34" charset="0"/>
              </a:rPr>
              <a:t>-Homogeneous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0"/>
            <a:ext cx="4187221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07" y="205327"/>
            <a:ext cx="7680960" cy="1371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*Homogeneous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7" y="1371600"/>
            <a:ext cx="8610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homogeneous solution contains more than one type of matter and is the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same throughout</a:t>
            </a:r>
          </a:p>
          <a:p>
            <a:pPr marL="0" indent="0">
              <a:buNone/>
            </a:pP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(you cannot see the different parts of the mixture)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Soft drinks</a:t>
            </a:r>
          </a:p>
        </p:txBody>
      </p:sp>
      <p:pic>
        <p:nvPicPr>
          <p:cNvPr id="4098" name="Picture 2" descr="http://blogs.sacurrent.com/wp-content/uploads/2012/02/so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4811" y="4191000"/>
            <a:ext cx="5218202" cy="220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45930"/>
            <a:ext cx="7680960" cy="1022218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*Heterogeneous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4963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heterogeneous solution contains more than one type of matter and is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not the same throughout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(you can see the different parts of the mixture)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Chicken noodle soup</a:t>
            </a:r>
          </a:p>
        </p:txBody>
      </p:sp>
      <p:pic>
        <p:nvPicPr>
          <p:cNvPr id="3074" name="Picture 2" descr="http://food.sndimg.com/img/recipes/20/75/5/large/pic8z9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963926"/>
            <a:ext cx="3657600" cy="273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7A29-57B2-4CFD-8006-7E2F0891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59601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*So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what happens when things don’t mix well?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EC019-BD41-4B6F-85F4-18C16A9C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25" y="1752599"/>
            <a:ext cx="8305800" cy="484579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suspension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is when dissolved particles (solute) are larger than the solvent they are being mixed in. This causes the liquids to appear cloudy or murky. 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-Muddy water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-sand and water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8" name="Picture 6" descr="Image result for sand and water mixture">
            <a:extLst>
              <a:ext uri="{FF2B5EF4-FFF2-40B4-BE49-F238E27FC236}">
                <a16:creationId xmlns:a16="http://schemas.microsoft.com/office/drawing/2014/main" id="{04AC6748-CABD-42BE-AADC-77F0EDC8D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5"/>
          <a:stretch/>
        </p:blipFill>
        <p:spPr bwMode="auto">
          <a:xfrm>
            <a:off x="3201487" y="4191000"/>
            <a:ext cx="2733676" cy="24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and and water mixture">
            <a:extLst>
              <a:ext uri="{FF2B5EF4-FFF2-40B4-BE49-F238E27FC236}">
                <a16:creationId xmlns:a16="http://schemas.microsoft.com/office/drawing/2014/main" id="{814428C9-E82E-4B57-B5B4-32A3BD394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0000" r="13588"/>
          <a:stretch/>
        </p:blipFill>
        <p:spPr bwMode="auto">
          <a:xfrm>
            <a:off x="6477001" y="37338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8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94" y="304800"/>
            <a:ext cx="8534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Classify the following: </a:t>
            </a:r>
            <a:br>
              <a:rPr lang="en-US" dirty="0" smtClean="0"/>
            </a:br>
            <a:r>
              <a:rPr lang="en-US" dirty="0" err="1" smtClean="0"/>
              <a:t>Ho.M</a:t>
            </a:r>
            <a:r>
              <a:rPr lang="en-US" dirty="0" smtClean="0"/>
              <a:t>, </a:t>
            </a:r>
            <a:r>
              <a:rPr lang="en-US" dirty="0" err="1" smtClean="0"/>
              <a:t>He.M</a:t>
            </a:r>
            <a:r>
              <a:rPr lang="en-US" dirty="0" smtClean="0"/>
              <a:t>, or </a:t>
            </a:r>
            <a:r>
              <a:rPr lang="en-US" dirty="0" err="1" smtClean="0"/>
              <a:t>Sus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50" name="Picture 2" descr="Image result for snowg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84" y="2209800"/>
            <a:ext cx="2590800" cy="40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ud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3" y="2209800"/>
            <a:ext cx="2511425" cy="40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mil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r="8493"/>
          <a:stretch/>
        </p:blipFill>
        <p:spPr bwMode="auto">
          <a:xfrm>
            <a:off x="5791200" y="2209799"/>
            <a:ext cx="2996994" cy="40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Elements, Compounds, Mixtures Song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362200"/>
            <a:ext cx="7680960" cy="393192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Mr. Lee Rap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http://www.youtube.com/watch?v=B0d-fzj9oMQ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Ed – molecules and mac salad ~4 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www.youtube.com/watch?v=Vt7lN4QPU0k&amp;vl=en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Extras…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" y="228600"/>
            <a:ext cx="7680960" cy="1099794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Mixtures vs. compounds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702178"/>
              </p:ext>
            </p:extLst>
          </p:nvPr>
        </p:nvGraphicFramePr>
        <p:xfrm>
          <a:off x="266700" y="1295400"/>
          <a:ext cx="85344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7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Mixtures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Compounds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7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Made of elements, compounds, or 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Made of 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change in original properties of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Change</a:t>
                      </a:r>
                      <a:r>
                        <a:rPr lang="en-US" sz="2400" baseline="0" dirty="0"/>
                        <a:t> in original properties of components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7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Separated by physical 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Separated by chemical means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7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Formed using any ratio</a:t>
                      </a:r>
                      <a:r>
                        <a:rPr lang="en-US" sz="2400" baseline="0" dirty="0"/>
                        <a:t> of components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Formed using</a:t>
                      </a:r>
                      <a:r>
                        <a:rPr lang="en-US" sz="2400" baseline="0" dirty="0"/>
                        <a:t> a set ratio of components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3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6837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Diagram on next slide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334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blanks with the following words:</a:t>
            </a:r>
          </a:p>
          <a:p>
            <a:pPr marL="0" indent="0" algn="ctr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Homogeneous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Substance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Heterogeneous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6914"/>
            <a:ext cx="7680960" cy="11862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u="sng" dirty="0"/>
              <a:t>Upcoming Dates</a:t>
            </a:r>
            <a:r>
              <a:rPr lang="en-US" sz="4700" dirty="0"/>
              <a:t/>
            </a:r>
            <a:br>
              <a:rPr lang="en-US" sz="4700" dirty="0"/>
            </a:br>
            <a:r>
              <a:rPr lang="en-US" sz="4700" dirty="0"/>
              <a:t/>
            </a:r>
            <a:br>
              <a:rPr lang="en-US" sz="4700" dirty="0"/>
            </a:br>
            <a:endParaRPr lang="en-US" sz="47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752600"/>
            <a:ext cx="7680960" cy="4282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Tues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12/17– Post quiz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hurs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12/19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Thurs 12/19–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notebook check 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345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0" y="304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42672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3352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352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9800" y="16002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16002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10400" y="42672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9" idx="0"/>
          </p:cNvCxnSpPr>
          <p:nvPr/>
        </p:nvCxnSpPr>
        <p:spPr>
          <a:xfrm rot="5400000">
            <a:off x="762000" y="2590800"/>
            <a:ext cx="1066800" cy="4572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8" idx="0"/>
          </p:cNvCxnSpPr>
          <p:nvPr/>
        </p:nvCxnSpPr>
        <p:spPr>
          <a:xfrm rot="16200000" flipH="1">
            <a:off x="2743200" y="2514600"/>
            <a:ext cx="1066800" cy="6096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181600" y="2667000"/>
            <a:ext cx="1981200" cy="12192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4" idx="0"/>
          </p:cNvCxnSpPr>
          <p:nvPr/>
        </p:nvCxnSpPr>
        <p:spPr>
          <a:xfrm rot="16200000" flipH="1">
            <a:off x="6705600" y="2895600"/>
            <a:ext cx="1981200" cy="762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2057400" y="609600"/>
            <a:ext cx="1600200" cy="9144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3"/>
          </p:cNvCxnSpPr>
          <p:nvPr/>
        </p:nvCxnSpPr>
        <p:spPr>
          <a:xfrm>
            <a:off x="5791200" y="647700"/>
            <a:ext cx="1524000" cy="9525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52400"/>
            <a:ext cx="7680960" cy="914400"/>
          </a:xfrm>
        </p:spPr>
        <p:txBody>
          <a:bodyPr/>
          <a:lstStyle/>
          <a:p>
            <a:r>
              <a:rPr lang="en-US" dirty="0"/>
              <a:t>Warm-up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39319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can we tell the difference between elements, compounds, and mixtures. What do they look like and give an example of 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295400"/>
            <a:ext cx="7010400" cy="2895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800" dirty="0"/>
              <a:t/>
            </a:r>
            <a:br>
              <a:rPr lang="en-US" sz="48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#38 </a:t>
            </a:r>
            <a:r>
              <a:rPr lang="en-US" sz="4000" dirty="0" err="1" smtClean="0"/>
              <a:t>Chem</a:t>
            </a:r>
            <a:r>
              <a:rPr lang="en-US" sz="4000" dirty="0" smtClean="0"/>
              <a:t> 1 mid unit quiz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#39 Elements compounds mixtures reading passage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#40 Elements</a:t>
            </a:r>
            <a:r>
              <a:rPr lang="en-US" sz="4000" dirty="0"/>
              <a:t>, compounds, mixture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8096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*Element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Elements are composed of </a:t>
            </a:r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one kind of atom,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which are listed and found on the periodic table </a:t>
            </a:r>
          </a:p>
        </p:txBody>
      </p:sp>
      <p:pic>
        <p:nvPicPr>
          <p:cNvPr id="6146" name="Picture 2" descr="http://www.spot-welding.com/images/co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352800"/>
            <a:ext cx="3657600" cy="2907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28600"/>
            <a:ext cx="768096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*Molecule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63040"/>
            <a:ext cx="8153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molecule is formed when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two or more atoms join together chemically.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 lvl="1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			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	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pic>
        <p:nvPicPr>
          <p:cNvPr id="1026" name="Picture 2" descr="Image result for o2 molecule">
            <a:extLst>
              <a:ext uri="{FF2B5EF4-FFF2-40B4-BE49-F238E27FC236}">
                <a16:creationId xmlns:a16="http://schemas.microsoft.com/office/drawing/2014/main" id="{C8BC9B14-7407-49CB-8E4E-7BD935A03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81550"/>
            <a:ext cx="254970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2 molecule">
            <a:extLst>
              <a:ext uri="{FF2B5EF4-FFF2-40B4-BE49-F238E27FC236}">
                <a16:creationId xmlns:a16="http://schemas.microsoft.com/office/drawing/2014/main" id="{A1B38F78-D2C3-417E-B6A5-A24FC4307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478155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dreamstime.com/water-molecule-h2o-isolated-oxygen-hydrogen-red-wh-thumb17629172.jpg">
            <a:extLst>
              <a:ext uri="{FF2B5EF4-FFF2-40B4-BE49-F238E27FC236}">
                <a16:creationId xmlns:a16="http://schemas.microsoft.com/office/drawing/2014/main" id="{E4099A4A-B89D-43F5-A47A-5362D089C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3819" y="4572000"/>
            <a:ext cx="2615381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80960" cy="86598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*Compound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9479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compound is a substance made up of atoms of two or more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elements joined by chemical bonds. 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Compounds cannot be separated physically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Ex. 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pic>
        <p:nvPicPr>
          <p:cNvPr id="5122" name="Picture 2" descr="http://www.dreamstime.com/water-molecule-h2o-isolated-oxygen-hydrogen-red-wh-thumb17629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46" y="4343400"/>
            <a:ext cx="2895600" cy="2362200"/>
          </a:xfrm>
          <a:prstGeom prst="rect">
            <a:avLst/>
          </a:prstGeom>
          <a:noFill/>
        </p:spPr>
      </p:pic>
      <p:pic>
        <p:nvPicPr>
          <p:cNvPr id="5124" name="Picture 4" descr="http://www.earthlyissues.com/images/co2molecule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4185284"/>
            <a:ext cx="3200400" cy="2520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Are all of these compounds?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362200"/>
            <a:ext cx="2133600" cy="2519681"/>
          </a:xfrm>
        </p:spPr>
      </p:pic>
      <p:pic>
        <p:nvPicPr>
          <p:cNvPr id="1030" name="Picture 6" descr="Image result for ozone molec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86" y="2362200"/>
            <a:ext cx="2697956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mmonia molec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67" y="2392052"/>
            <a:ext cx="2479611" cy="23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" y="304800"/>
            <a:ext cx="7680960" cy="91302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*Pure substance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6018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pure substance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is a substance made of only one type of atom or one type of molecule.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Examples are: 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block of gold (Au) 	          glass of water (H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gold b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2888249" cy="21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lass of w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78" y="3979333"/>
            <a:ext cx="1904999" cy="2878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6F5714F-61C4-4200-872A-14244604ACDD}"/>
              </a:ext>
            </a:extLst>
          </p:cNvPr>
          <p:cNvSpPr/>
          <p:nvPr/>
        </p:nvSpPr>
        <p:spPr>
          <a:xfrm rot="15774953">
            <a:off x="5445921" y="4294427"/>
            <a:ext cx="1647775" cy="2187707"/>
          </a:xfrm>
          <a:prstGeom prst="triangle">
            <a:avLst>
              <a:gd name="adj" fmla="val 4691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pure substance molecules">
            <a:extLst>
              <a:ext uri="{FF2B5EF4-FFF2-40B4-BE49-F238E27FC236}">
                <a16:creationId xmlns:a16="http://schemas.microsoft.com/office/drawing/2014/main" id="{10E2F361-8566-45FE-9BE9-F88256DB2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4304203"/>
            <a:ext cx="1904999" cy="190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709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52400"/>
            <a:ext cx="768096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latin typeface="Arial" panose="020B0604020202020204" pitchFamily="34" charset="0"/>
                <a:cs typeface="Arial" panose="020B0604020202020204" pitchFamily="34" charset="0"/>
              </a:rPr>
              <a:t>Explain which is true: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5400"/>
            <a:ext cx="8458200" cy="393192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All molecules can be compounds but not all compounds can be molecules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Or...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All compounds can be molecules but not all molecules can be compounds </a:t>
            </a:r>
          </a:p>
        </p:txBody>
      </p:sp>
    </p:spTree>
    <p:extLst>
      <p:ext uri="{BB962C8B-B14F-4D97-AF65-F5344CB8AC3E}">
        <p14:creationId xmlns:p14="http://schemas.microsoft.com/office/powerpoint/2010/main" val="38766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9148</TotalTime>
  <Words>427</Words>
  <Application>Microsoft Office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Garamond</vt:lpstr>
      <vt:lpstr>Savon</vt:lpstr>
      <vt:lpstr>Upcoming Dates </vt:lpstr>
      <vt:lpstr>Upcoming Dates  </vt:lpstr>
      <vt:lpstr>   #38 Chem 1 mid unit quiz  #39 Elements compounds mixtures reading passage  #40 Elements, compounds, mixture notes</vt:lpstr>
      <vt:lpstr>*Element</vt:lpstr>
      <vt:lpstr>*Molecule </vt:lpstr>
      <vt:lpstr>*Compound</vt:lpstr>
      <vt:lpstr>Are all of these compounds? </vt:lpstr>
      <vt:lpstr>*Pure substance</vt:lpstr>
      <vt:lpstr>Explain which is true:</vt:lpstr>
      <vt:lpstr>*Mixture Solutions </vt:lpstr>
      <vt:lpstr>*Homogeneous Solution</vt:lpstr>
      <vt:lpstr>*Heterogeneous solution</vt:lpstr>
      <vt:lpstr>*So what happens when things don’t mix well?</vt:lpstr>
      <vt:lpstr>Classify the following:  Ho.M, He.M, or Sus. </vt:lpstr>
      <vt:lpstr>Elements, Compounds, Mixtures Song </vt:lpstr>
      <vt:lpstr>Ted Ed – molecules and mac salad ~4 min</vt:lpstr>
      <vt:lpstr>Extras… </vt:lpstr>
      <vt:lpstr>Mixtures vs. compounds</vt:lpstr>
      <vt:lpstr>Diagram on next slide </vt:lpstr>
      <vt:lpstr>PowerPoint Presentation</vt:lpstr>
      <vt:lpstr>Warm-up 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matter notes</dc:title>
  <dc:creator>brittanys.smart</dc:creator>
  <cp:lastModifiedBy>Smart, Brittany S.</cp:lastModifiedBy>
  <cp:revision>187</cp:revision>
  <dcterms:created xsi:type="dcterms:W3CDTF">2012-11-15T13:47:52Z</dcterms:created>
  <dcterms:modified xsi:type="dcterms:W3CDTF">2019-12-13T21:47:39Z</dcterms:modified>
</cp:coreProperties>
</file>