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B3B5E-2319-49C5-9F67-8A84BEC5154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A39BC-0D3C-475A-A6B8-2CE8D817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01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Someone took the last cookie in the cookie jar last night.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last person to leave the scene is the culprit.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was it?___________________________________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Clues: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Butler walks to work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Handyman rides a bike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Cook rides a motorcycle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Maid drives a car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Nephew has a seeing-eye dog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193B2-9C1A-F942-9096-919D1497D1B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30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0C30-4D33-4246-84AF-799A6B38AD7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FA49-50C9-4950-946A-7C39EBB9B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7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0C30-4D33-4246-84AF-799A6B38AD7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FA49-50C9-4950-946A-7C39EBB9B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0C30-4D33-4246-84AF-799A6B38AD7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FA49-50C9-4950-946A-7C39EBB9B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2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0C30-4D33-4246-84AF-799A6B38AD7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FA49-50C9-4950-946A-7C39EBB9B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0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0C30-4D33-4246-84AF-799A6B38AD7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FA49-50C9-4950-946A-7C39EBB9B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0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0C30-4D33-4246-84AF-799A6B38AD7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FA49-50C9-4950-946A-7C39EBB9B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4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0C30-4D33-4246-84AF-799A6B38AD7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FA49-50C9-4950-946A-7C39EBB9B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0C30-4D33-4246-84AF-799A6B38AD7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FA49-50C9-4950-946A-7C39EBB9B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0C30-4D33-4246-84AF-799A6B38AD7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FA49-50C9-4950-946A-7C39EBB9B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3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0C30-4D33-4246-84AF-799A6B38AD7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FA49-50C9-4950-946A-7C39EBB9B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7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0C30-4D33-4246-84AF-799A6B38AD7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FA49-50C9-4950-946A-7C39EBB9B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0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A0C30-4D33-4246-84AF-799A6B38AD74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4FA49-50C9-4950-946A-7C39EBB9B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7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295898" y="1965490"/>
            <a:ext cx="4609695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Explain in detail how this represents superposition. Tell the order in which came first to the most recent</a:t>
            </a:r>
          </a:p>
          <a:p>
            <a:endParaRPr lang="en-US" dirty="0" smtClean="0"/>
          </a:p>
          <a:p>
            <a:r>
              <a:rPr lang="en-US" dirty="0" smtClean="0"/>
              <a:t>Car, motorcycle, bike, man with dog, woman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855" y="1528762"/>
            <a:ext cx="6129250" cy="496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63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1"/>
            <a:ext cx="11997559" cy="1690688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Divide your paper into 4 sections. Write 5 facts about each and draw a picture 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Precambrian					Paleozoic 															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Mesozoic						Cenozoic</a:t>
            </a:r>
            <a:endParaRPr lang="en-US" dirty="0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6096000" y="1825625"/>
            <a:ext cx="0" cy="4351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91359" y="3938232"/>
            <a:ext cx="11209282" cy="1261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61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52" y="0"/>
            <a:ext cx="10515600" cy="931425"/>
          </a:xfrm>
        </p:spPr>
        <p:txBody>
          <a:bodyPr/>
          <a:lstStyle/>
          <a:p>
            <a:pPr algn="ctr"/>
            <a:r>
              <a:rPr lang="en-US" u="sng" dirty="0" smtClean="0"/>
              <a:t>Discussion questions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952" y="931426"/>
            <a:ext cx="11824138" cy="592657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Describe the concept of uniformitarianism and provide two examples 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When did the first organisms appear on the geologic time scale. Describe the time period and how long ago it was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When was Precambrian time?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is the difference between Precambrian and Cambrian time on the Geologic time scale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Did humans and dinosaurs ever walk on our planet at the same time. Explain your answer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Explain how paleontologist study things about our past?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is the difference between absolute and relative dating. Provide an example of each in definitions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345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144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Warm-up</vt:lpstr>
      <vt:lpstr>Divide your paper into 4 sections. Write 5 facts about each and draw a picture </vt:lpstr>
      <vt:lpstr>Discussion questions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Smart, Brittany S.</dc:creator>
  <cp:lastModifiedBy>Smart, Brittany S.</cp:lastModifiedBy>
  <cp:revision>8</cp:revision>
  <dcterms:created xsi:type="dcterms:W3CDTF">2017-03-27T12:52:06Z</dcterms:created>
  <dcterms:modified xsi:type="dcterms:W3CDTF">2017-03-27T19:40:14Z</dcterms:modified>
</cp:coreProperties>
</file>