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67" r:id="rId3"/>
    <p:sldId id="263" r:id="rId4"/>
    <p:sldId id="257" r:id="rId5"/>
    <p:sldId id="265" r:id="rId6"/>
    <p:sldId id="259" r:id="rId7"/>
    <p:sldId id="260" r:id="rId8"/>
    <p:sldId id="261" r:id="rId9"/>
    <p:sldId id="262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3" autoAdjust="0"/>
    <p:restoredTop sz="94660"/>
  </p:normalViewPr>
  <p:slideViewPr>
    <p:cSldViewPr>
      <p:cViewPr varScale="1">
        <p:scale>
          <a:sx n="70" d="100"/>
          <a:sy n="70" d="100"/>
        </p:scale>
        <p:origin x="5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820A9-2FFA-42A0-8CC2-E4FBB58CD64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DB306-E541-4C32-BC79-0CA4D148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76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911C-A8A7-4230-AF3B-BDB230104F5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7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911C-A8A7-4230-AF3B-BDB230104F5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1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911C-A8A7-4230-AF3B-BDB230104F5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2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911C-A8A7-4230-AF3B-BDB230104F5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5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911C-A8A7-4230-AF3B-BDB230104F5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3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911C-A8A7-4230-AF3B-BDB230104F5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7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911C-A8A7-4230-AF3B-BDB230104F5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4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911C-A8A7-4230-AF3B-BDB230104F5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911C-A8A7-4230-AF3B-BDB230104F5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0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911C-A8A7-4230-AF3B-BDB230104F5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911C-A8A7-4230-AF3B-BDB230104F5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2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6911C-A8A7-4230-AF3B-BDB230104F5E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2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Geologic Time Scale Notes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Arial Rounded MT Bold" pitchFamily="34" charset="0"/>
              </a:rPr>
              <a:t>Pg</a:t>
            </a:r>
            <a:r>
              <a:rPr lang="en-US" sz="3200" dirty="0" smtClean="0">
                <a:solidFill>
                  <a:schemeClr val="tx1"/>
                </a:solidFill>
                <a:latin typeface="Arial Rounded MT Bold" pitchFamily="34" charset="0"/>
              </a:rPr>
              <a:t> 22 in TOC</a:t>
            </a:r>
            <a:endParaRPr lang="en-US" sz="3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Knowing what we do about the geologic time, what’s wrong with these pictures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 descr="http://rlv.zcache.com/funny_caveman_and_pet_dinosaur_greeting_card-rea2702b69ab74e949b5523bda739dedb_xvuat_8byvr_3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4000500" cy="4000501"/>
          </a:xfrm>
          <a:prstGeom prst="rect">
            <a:avLst/>
          </a:prstGeom>
          <a:noFill/>
        </p:spPr>
      </p:pic>
      <p:pic>
        <p:nvPicPr>
          <p:cNvPr id="10" name="Picture 2" descr="http://fc03.deviantart.net/fs71/i/2011/010/5/7/pet_dinosaur_by_robthedoodler-d34wwr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733800"/>
            <a:ext cx="4714875" cy="3629025"/>
          </a:xfrm>
          <a:prstGeom prst="rect">
            <a:avLst/>
          </a:prstGeom>
          <a:noFill/>
        </p:spPr>
      </p:pic>
      <p:pic>
        <p:nvPicPr>
          <p:cNvPr id="23556" name="Picture 4" descr="http://fc06.deviantart.net/fs71/i/2010/269/b/1/dinosaur_pet_by_pienemien-d2zinw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5" y="1295400"/>
            <a:ext cx="4714875" cy="2562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Warm 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looking at the geologic time scale, explain if humans were here for a minute period  of time or long period of time. Justify your answer. (look in textbook to help A64)</a:t>
            </a:r>
          </a:p>
          <a:p>
            <a:endParaRPr lang="en-US" dirty="0" smtClean="0"/>
          </a:p>
          <a:p>
            <a:r>
              <a:rPr lang="en-US" dirty="0" smtClean="0"/>
              <a:t>What are fossils and what can they tell us?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Use the following words: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Paleontologist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Index fossil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Sedimentary rock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Layer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52400" y="2362200"/>
            <a:ext cx="3200400" cy="4495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Mold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Index fossil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Preserved remain/Original remain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Cast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Petrified fossil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Trace fossil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Carbonized fossil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3352800" y="152400"/>
            <a:ext cx="5791200" cy="655320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600" dirty="0" smtClean="0">
                <a:cs typeface="Arial" pitchFamily="34" charset="0"/>
              </a:rPr>
              <a:t>An animal builds an underground habitat which got preserved over time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 smtClean="0">
                <a:cs typeface="Arial" pitchFamily="34" charset="0"/>
              </a:rPr>
              <a:t> a 3-deminsional model of organism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 smtClean="0">
                <a:cs typeface="Arial" pitchFamily="34" charset="0"/>
              </a:rPr>
              <a:t>Minerals soaked into buried remains making them harden into rock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 smtClean="0">
                <a:cs typeface="Arial" pitchFamily="34" charset="0"/>
              </a:rPr>
              <a:t>Trapped air bubbles tells use about past atmosphere and climate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 smtClean="0">
                <a:cs typeface="Arial" pitchFamily="34" charset="0"/>
              </a:rPr>
              <a:t>Tilting and folding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 smtClean="0">
                <a:cs typeface="Arial" pitchFamily="34" charset="0"/>
              </a:rPr>
              <a:t>This organism was found in various places in Africa, Asia, and South America. These fossils are only found from 278 million years - 280 million years ago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 smtClean="0">
                <a:cs typeface="Arial" pitchFamily="34" charset="0"/>
              </a:rPr>
              <a:t>Rare fossil found shows the soft parts that usually don’t get preserved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 smtClean="0">
                <a:cs typeface="Arial" pitchFamily="34" charset="0"/>
              </a:rPr>
              <a:t>This organism was only found in Antarctica and existed for over 100 millions of years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 smtClean="0">
                <a:cs typeface="Arial" pitchFamily="34" charset="0"/>
              </a:rPr>
              <a:t>Impression left after </a:t>
            </a:r>
            <a:r>
              <a:rPr lang="en-US" sz="3600" dirty="0" err="1" smtClean="0">
                <a:cs typeface="Arial" pitchFamily="34" charset="0"/>
              </a:rPr>
              <a:t>dino</a:t>
            </a:r>
            <a:r>
              <a:rPr lang="en-US" sz="3600" dirty="0" smtClean="0">
                <a:cs typeface="Arial" pitchFamily="34" charset="0"/>
              </a:rPr>
              <a:t> died and decayed away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 smtClean="0">
                <a:cs typeface="Arial" pitchFamily="34" charset="0"/>
              </a:rPr>
              <a:t>Small insects get trapped in amber which lets us see small life forms in past</a:t>
            </a:r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-152400" y="762000"/>
            <a:ext cx="3581400" cy="7588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Match each number to corresponding letter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02229"/>
            <a:ext cx="7770813" cy="142987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Divisions of time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9144000" cy="4257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*</a:t>
            </a:r>
            <a:r>
              <a:rPr lang="en-US" sz="3200" b="1" u="sng" dirty="0" smtClean="0">
                <a:solidFill>
                  <a:srgbClr val="FF0000"/>
                </a:solidFill>
              </a:rPr>
              <a:t>Eons</a:t>
            </a:r>
            <a:r>
              <a:rPr lang="en-US" sz="3200" dirty="0" smtClean="0"/>
              <a:t> – </a:t>
            </a:r>
            <a:r>
              <a:rPr lang="en-US" dirty="0" smtClean="0"/>
              <a:t>Are t</a:t>
            </a:r>
            <a:r>
              <a:rPr lang="en-US" sz="3200" dirty="0" smtClean="0"/>
              <a:t>he </a:t>
            </a:r>
            <a:r>
              <a:rPr lang="en-US" sz="3200" u="sng" dirty="0" smtClean="0"/>
              <a:t>largest unit of time</a:t>
            </a:r>
            <a:r>
              <a:rPr lang="en-US" dirty="0"/>
              <a:t> </a:t>
            </a:r>
            <a:r>
              <a:rPr lang="en-US" dirty="0" smtClean="0"/>
              <a:t>which are</a:t>
            </a:r>
            <a:r>
              <a:rPr lang="en-US" sz="3200" dirty="0" smtClean="0"/>
              <a:t> divided into smaller parts below.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*</a:t>
            </a:r>
            <a:r>
              <a:rPr lang="en-US" sz="3200" b="1" u="sng" dirty="0" smtClean="0">
                <a:solidFill>
                  <a:srgbClr val="FF0000"/>
                </a:solidFill>
              </a:rPr>
              <a:t>Eras</a:t>
            </a:r>
            <a:r>
              <a:rPr lang="en-US" sz="3200" dirty="0" smtClean="0"/>
              <a:t> – </a:t>
            </a:r>
            <a:r>
              <a:rPr lang="en-US" sz="3200" u="sng" dirty="0" smtClean="0"/>
              <a:t>divides of the eons </a:t>
            </a:r>
            <a:r>
              <a:rPr lang="en-US" sz="3200" dirty="0" smtClean="0"/>
              <a:t>are called eras. </a:t>
            </a:r>
            <a:r>
              <a:rPr lang="en-US" dirty="0" smtClean="0"/>
              <a:t>Ex.-</a:t>
            </a:r>
            <a:r>
              <a:rPr lang="en-US" sz="3200" dirty="0" smtClean="0"/>
              <a:t> Paleozoic, Mesozoic, and Cenozoic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*</a:t>
            </a:r>
            <a:r>
              <a:rPr lang="en-US" sz="3200" b="1" u="sng" dirty="0" smtClean="0">
                <a:solidFill>
                  <a:srgbClr val="FF0000"/>
                </a:solidFill>
              </a:rPr>
              <a:t>Periods</a:t>
            </a:r>
            <a:r>
              <a:rPr lang="en-US" sz="3200" dirty="0" smtClean="0"/>
              <a:t> –</a:t>
            </a:r>
            <a:r>
              <a:rPr lang="en-US" dirty="0" smtClean="0"/>
              <a:t>A</a:t>
            </a:r>
            <a:r>
              <a:rPr lang="en-US" sz="3200" dirty="0" smtClean="0"/>
              <a:t>re the </a:t>
            </a:r>
            <a:r>
              <a:rPr lang="en-US" sz="3200" u="sng" dirty="0" smtClean="0"/>
              <a:t>subdivisions of eras </a:t>
            </a:r>
            <a:r>
              <a:rPr lang="en-US" dirty="0"/>
              <a:t>that </a:t>
            </a:r>
            <a:r>
              <a:rPr lang="en-US" dirty="0" smtClean="0"/>
              <a:t>shows blocks </a:t>
            </a:r>
            <a:r>
              <a:rPr lang="en-US" dirty="0"/>
              <a:t>of time when an unique rock series was laid down.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*</a:t>
            </a:r>
            <a:r>
              <a:rPr lang="en-US" sz="3200" b="1" u="sng" dirty="0" smtClean="0">
                <a:solidFill>
                  <a:srgbClr val="FF0000"/>
                </a:solidFill>
              </a:rPr>
              <a:t>Epoch</a:t>
            </a:r>
            <a:r>
              <a:rPr lang="en-US" sz="3200" dirty="0" smtClean="0"/>
              <a:t> – most recent period divisions. Starts in the Cenozoic Era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0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18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Precambrian Time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*Consists of the </a:t>
            </a:r>
            <a:r>
              <a:rPr lang="en-US" u="sng" dirty="0" smtClean="0"/>
              <a:t>Earth's </a:t>
            </a:r>
            <a:r>
              <a:rPr lang="en-US" u="sng" dirty="0"/>
              <a:t>first </a:t>
            </a:r>
            <a:r>
              <a:rPr lang="en-US" u="sng" dirty="0" smtClean="0"/>
              <a:t>3 </a:t>
            </a:r>
            <a:r>
              <a:rPr lang="en-US" u="sng" dirty="0" smtClean="0"/>
              <a:t>eons </a:t>
            </a:r>
            <a:r>
              <a:rPr lang="en-US" u="sng" dirty="0"/>
              <a:t>of time. </a:t>
            </a:r>
            <a:endParaRPr lang="en-US" u="sng" dirty="0" smtClean="0"/>
          </a:p>
          <a:p>
            <a:r>
              <a:rPr lang="en-US" dirty="0" smtClean="0"/>
              <a:t>It </a:t>
            </a:r>
            <a:r>
              <a:rPr lang="en-US" dirty="0"/>
              <a:t>began with the creation of the Earth around 4.6 billion years ago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smtClean="0">
                <a:solidFill>
                  <a:srgbClr val="000000"/>
                </a:solidFill>
              </a:rPr>
              <a:t>Make</a:t>
            </a:r>
            <a:r>
              <a:rPr lang="en-US" dirty="0" smtClean="0"/>
              <a:t>s up about </a:t>
            </a:r>
            <a:r>
              <a:rPr lang="en-US" b="1" dirty="0" smtClean="0">
                <a:solidFill>
                  <a:srgbClr val="FF0000"/>
                </a:solidFill>
              </a:rPr>
              <a:t>90% </a:t>
            </a:r>
            <a:r>
              <a:rPr lang="en-US" dirty="0" smtClean="0"/>
              <a:t>of the Earth’s History (the </a:t>
            </a:r>
            <a:r>
              <a:rPr lang="en-US" b="1" u="sng" dirty="0" smtClean="0">
                <a:solidFill>
                  <a:srgbClr val="FF0000"/>
                </a:solidFill>
              </a:rPr>
              <a:t>first 4 billion years</a:t>
            </a:r>
            <a:r>
              <a:rPr lang="en-US" dirty="0" smtClean="0"/>
              <a:t>!!!)</a:t>
            </a:r>
          </a:p>
          <a:p>
            <a:pPr marL="0" indent="0">
              <a:buNone/>
            </a:pPr>
            <a:r>
              <a:rPr lang="en-US" dirty="0" smtClean="0"/>
              <a:t>*The </a:t>
            </a:r>
            <a:r>
              <a:rPr lang="en-US" u="sng" dirty="0" smtClean="0"/>
              <a:t>fossils</a:t>
            </a:r>
            <a:r>
              <a:rPr lang="en-US" dirty="0" smtClean="0"/>
              <a:t> mostly had soft bodies which </a:t>
            </a:r>
            <a:r>
              <a:rPr lang="en-US" u="sng" dirty="0" smtClean="0"/>
              <a:t>rarely formed into fossils.</a:t>
            </a:r>
          </a:p>
          <a:p>
            <a:pPr marL="0" indent="0">
              <a:buNone/>
            </a:pPr>
            <a:r>
              <a:rPr lang="en-US" dirty="0" smtClean="0"/>
              <a:t>*Near the </a:t>
            </a:r>
            <a:r>
              <a:rPr lang="en-US" u="sng" dirty="0" smtClean="0"/>
              <a:t>end of Precambrian Time</a:t>
            </a:r>
            <a:r>
              <a:rPr lang="en-US" dirty="0" smtClean="0"/>
              <a:t>, life appeared as </a:t>
            </a:r>
            <a:r>
              <a:rPr lang="en-US" b="1" u="sng" dirty="0" smtClean="0">
                <a:solidFill>
                  <a:srgbClr val="FF0000"/>
                </a:solidFill>
              </a:rPr>
              <a:t>small unicellular organisms (like bacteria)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Precambrian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525963"/>
          </a:xfrm>
        </p:spPr>
        <p:txBody>
          <a:bodyPr/>
          <a:lstStyle/>
          <a:p>
            <a:r>
              <a:rPr lang="en-US" sz="3200" dirty="0" smtClean="0"/>
              <a:t> 5 major events occurred during this time: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US" sz="3200" dirty="0" smtClean="0"/>
              <a:t>the formation of the Sun and light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US" sz="3200" dirty="0" smtClean="0"/>
              <a:t>the creation of the Earth 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US" sz="3200" dirty="0" smtClean="0"/>
              <a:t>the creation of the atmosphere through volcanic out-gassing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US" sz="3200" dirty="0" smtClean="0"/>
              <a:t>the creation of the oceans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US" sz="3200" dirty="0" smtClean="0"/>
              <a:t>the creation of life.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4400" b="1" i="1" dirty="0" smtClean="0"/>
              <a:t>Paleozoic Era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*Life consisted </a:t>
            </a:r>
            <a:r>
              <a:rPr lang="en-US" sz="3600" b="1" u="sng" dirty="0" smtClean="0"/>
              <a:t>mostly in the ocean</a:t>
            </a:r>
          </a:p>
          <a:p>
            <a:pPr marL="0" indent="0">
              <a:buNone/>
            </a:pPr>
            <a:r>
              <a:rPr lang="en-US" sz="3600" dirty="0" smtClean="0"/>
              <a:t>*</a:t>
            </a:r>
            <a:r>
              <a:rPr lang="en-US" sz="3600" u="sng" dirty="0" smtClean="0"/>
              <a:t>Fish</a:t>
            </a:r>
            <a:r>
              <a:rPr lang="en-US" sz="3600" dirty="0" smtClean="0"/>
              <a:t> were the </a:t>
            </a:r>
            <a:r>
              <a:rPr lang="en-US" sz="3600" u="sng" dirty="0" smtClean="0"/>
              <a:t>1</a:t>
            </a:r>
            <a:r>
              <a:rPr lang="en-US" sz="3600" u="sng" baseline="30000" dirty="0" smtClean="0"/>
              <a:t>st</a:t>
            </a:r>
            <a:r>
              <a:rPr lang="en-US" sz="3600" u="sng" dirty="0" smtClean="0"/>
              <a:t> animals with backbones </a:t>
            </a:r>
          </a:p>
          <a:p>
            <a:pPr marL="0" indent="0">
              <a:buNone/>
            </a:pPr>
            <a:r>
              <a:rPr lang="en-US" sz="3600" dirty="0" smtClean="0"/>
              <a:t>*Toward end of era life moved onto land. </a:t>
            </a:r>
            <a:r>
              <a:rPr lang="en-US" sz="3600" dirty="0" smtClean="0">
                <a:sym typeface="Wingdings"/>
              </a:rPr>
              <a:t> reptiles, insects, ferns</a:t>
            </a:r>
          </a:p>
          <a:p>
            <a:pPr marL="0" indent="0">
              <a:buNone/>
            </a:pPr>
            <a:r>
              <a:rPr lang="en-US" sz="3600" dirty="0" smtClean="0"/>
              <a:t>* </a:t>
            </a:r>
            <a:r>
              <a:rPr lang="en-US" sz="3600" u="sng" dirty="0" smtClean="0">
                <a:solidFill>
                  <a:srgbClr val="FF0000"/>
                </a:solidFill>
              </a:rPr>
              <a:t>A </a:t>
            </a:r>
            <a:r>
              <a:rPr lang="en-US" sz="3600" u="sng" dirty="0">
                <a:solidFill>
                  <a:srgbClr val="FF0000"/>
                </a:solidFill>
              </a:rPr>
              <a:t>mass </a:t>
            </a:r>
            <a:r>
              <a:rPr lang="en-US" sz="3600" u="sng" dirty="0" smtClean="0">
                <a:solidFill>
                  <a:srgbClr val="FF0000"/>
                </a:solidFill>
              </a:rPr>
              <a:t>extinction </a:t>
            </a:r>
            <a:r>
              <a:rPr lang="en-US" sz="3600" u="sng" dirty="0">
                <a:solidFill>
                  <a:srgbClr val="FF0000"/>
                </a:solidFill>
              </a:rPr>
              <a:t>ended the era </a:t>
            </a:r>
            <a:r>
              <a:rPr lang="en-US" sz="3600" dirty="0" smtClean="0"/>
              <a:t>and caused </a:t>
            </a:r>
            <a:r>
              <a:rPr lang="en-US" sz="3600" b="1" u="sng" dirty="0" smtClean="0"/>
              <a:t>most</a:t>
            </a:r>
            <a:r>
              <a:rPr lang="en-US" sz="3600" dirty="0" smtClean="0"/>
              <a:t> ocean life and amphibians to </a:t>
            </a:r>
            <a:r>
              <a:rPr lang="en-US" sz="3600" dirty="0"/>
              <a:t>disappear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*The cause of this extinction is not understood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4400" b="1" i="1" dirty="0" smtClean="0"/>
              <a:t>Mesozoic Era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*Reptiles </a:t>
            </a:r>
            <a:r>
              <a:rPr lang="en-US" u="sng" dirty="0"/>
              <a:t>were the dominant animals </a:t>
            </a:r>
            <a:r>
              <a:rPr lang="en-US" dirty="0"/>
              <a:t>of this era, including the various dinosaurs.</a:t>
            </a:r>
          </a:p>
          <a:p>
            <a:pPr marL="0" indent="0">
              <a:buNone/>
            </a:pPr>
            <a:r>
              <a:rPr lang="en-US" dirty="0" smtClean="0"/>
              <a:t>*Small </a:t>
            </a:r>
            <a:r>
              <a:rPr lang="en-US" dirty="0"/>
              <a:t>mammals and birds also appeared.</a:t>
            </a:r>
          </a:p>
          <a:p>
            <a:r>
              <a:rPr lang="en-US" dirty="0" smtClean="0"/>
              <a:t>Toward </a:t>
            </a:r>
            <a:r>
              <a:rPr lang="en-US" dirty="0"/>
              <a:t>the end of the era, flowering plants appeared and the </a:t>
            </a:r>
            <a:r>
              <a:rPr lang="en-US" dirty="0" smtClean="0"/>
              <a:t>different types </a:t>
            </a:r>
            <a:r>
              <a:rPr lang="en-US" dirty="0"/>
              <a:t>of </a:t>
            </a:r>
            <a:r>
              <a:rPr lang="en-US" dirty="0" smtClean="0"/>
              <a:t>mammal species </a:t>
            </a:r>
            <a:r>
              <a:rPr lang="en-US" dirty="0"/>
              <a:t>increased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u="sng" dirty="0" smtClean="0"/>
              <a:t>A </a:t>
            </a:r>
            <a:r>
              <a:rPr lang="en-US" u="sng" dirty="0"/>
              <a:t>mass </a:t>
            </a:r>
            <a:r>
              <a:rPr lang="en-US" u="sng" dirty="0" smtClean="0"/>
              <a:t>extinction </a:t>
            </a:r>
            <a:r>
              <a:rPr lang="en-US" u="sng" dirty="0"/>
              <a:t>ended </a:t>
            </a:r>
            <a:r>
              <a:rPr lang="en-US" u="sng" dirty="0" smtClean="0"/>
              <a:t>this </a:t>
            </a:r>
            <a:r>
              <a:rPr lang="en-US" u="sng" dirty="0"/>
              <a:t>era </a:t>
            </a:r>
            <a:r>
              <a:rPr lang="en-US" u="sng" dirty="0" smtClean="0"/>
              <a:t>and caused </a:t>
            </a:r>
            <a:r>
              <a:rPr lang="en-US" u="sng" dirty="0"/>
              <a:t>the dinosaurs to become extinct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Does anyone know what was theorized to kill the </a:t>
            </a:r>
            <a:r>
              <a:rPr lang="en-US" dirty="0" err="1" smtClean="0">
                <a:solidFill>
                  <a:srgbClr val="FF0000"/>
                </a:solidFill>
              </a:rPr>
              <a:t>dinos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4900" b="1" i="1" dirty="0" smtClean="0"/>
              <a:t>Cenozoic Era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4983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*</a:t>
            </a:r>
            <a:r>
              <a:rPr lang="en-US" sz="2800" u="sng" dirty="0" smtClean="0"/>
              <a:t>Most recent era. </a:t>
            </a:r>
            <a:r>
              <a:rPr lang="en-US" sz="2800" dirty="0" smtClean="0"/>
              <a:t>Began 65 million years ago</a:t>
            </a:r>
            <a:r>
              <a:rPr lang="en-US" sz="2800" u="sng" dirty="0" smtClean="0"/>
              <a:t> and continues today!</a:t>
            </a:r>
          </a:p>
          <a:p>
            <a:pPr marL="0" indent="0">
              <a:buNone/>
            </a:pPr>
            <a:endParaRPr lang="en-US" sz="2800" u="sng" dirty="0" smtClean="0"/>
          </a:p>
          <a:p>
            <a:pPr marL="0" indent="0">
              <a:buNone/>
            </a:pPr>
            <a:r>
              <a:rPr lang="en-US" sz="2800" dirty="0" smtClean="0"/>
              <a:t>*</a:t>
            </a:r>
            <a:r>
              <a:rPr lang="en-US" sz="2800" b="1" dirty="0"/>
              <a:t>M</a:t>
            </a:r>
            <a:r>
              <a:rPr lang="en-US" sz="2800" b="1" dirty="0" smtClean="0"/>
              <a:t>ammals dominant this era 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Diversity of life forms increased.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New mammals appeared while others became extinct.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u="sng" dirty="0" smtClean="0"/>
              <a:t>Humans</a:t>
            </a:r>
            <a:r>
              <a:rPr lang="en-US" dirty="0" smtClean="0"/>
              <a:t> are </a:t>
            </a:r>
            <a:r>
              <a:rPr lang="en-US" dirty="0"/>
              <a:t>part of the </a:t>
            </a:r>
            <a:r>
              <a:rPr lang="en-US" u="sng" dirty="0"/>
              <a:t>most recent period of this 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Recap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geologic time scale and why is it important?</a:t>
            </a:r>
          </a:p>
          <a:p>
            <a:r>
              <a:rPr lang="en-US" dirty="0" smtClean="0"/>
              <a:t>What is the order from largest to smallest: period, eon, epoch, era</a:t>
            </a:r>
          </a:p>
          <a:p>
            <a:r>
              <a:rPr lang="en-US" dirty="0" smtClean="0"/>
              <a:t>Each era ended due to what?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</TotalTime>
  <Words>624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Wingdings</vt:lpstr>
      <vt:lpstr>Office Theme</vt:lpstr>
      <vt:lpstr>Geologic Time Scale Notes</vt:lpstr>
      <vt:lpstr>Match each number to corresponding letter</vt:lpstr>
      <vt:lpstr>Divisions of time </vt:lpstr>
      <vt:lpstr>Precambrian Time</vt:lpstr>
      <vt:lpstr>Precambrian Time</vt:lpstr>
      <vt:lpstr>Paleozoic Era </vt:lpstr>
      <vt:lpstr>Mesozoic Era </vt:lpstr>
      <vt:lpstr>Cenozoic Era </vt:lpstr>
      <vt:lpstr>Recap </vt:lpstr>
      <vt:lpstr>Knowing what we do about the geologic time, what’s wrong with these pictures</vt:lpstr>
      <vt:lpstr>Warm up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brittanys.smart</dc:creator>
  <cp:lastModifiedBy>Smart, Brittany S.</cp:lastModifiedBy>
  <cp:revision>157</cp:revision>
  <cp:lastPrinted>2016-10-06T15:54:45Z</cp:lastPrinted>
  <dcterms:created xsi:type="dcterms:W3CDTF">2013-03-06T14:33:40Z</dcterms:created>
  <dcterms:modified xsi:type="dcterms:W3CDTF">2016-10-06T17:06:32Z</dcterms:modified>
</cp:coreProperties>
</file>