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AF910-B59D-43C5-915C-52F819A896B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9451-959F-4B13-9AD5-DD0D8E0F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BCCA3-7D71-42C8-8E69-6183E2794F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saturated vs unsaturated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using another</a:t>
            </a:r>
            <a:r>
              <a:rPr lang="en-US" baseline="0" dirty="0" smtClean="0"/>
              <a:t> picture in the future****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using another</a:t>
            </a:r>
            <a:r>
              <a:rPr lang="en-US" baseline="0" dirty="0" smtClean="0"/>
              <a:t> picture in the future****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0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5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5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7642-6235-4000-A9DB-1CF8533811F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E39B-8CA9-4EBA-A061-E04D56E3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earthsystem/groundwa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89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Upcoming Dates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1" y="1325563"/>
            <a:ext cx="11236271" cy="44862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Thursday 10/19 -   Science Interim/7 week assessment</a:t>
            </a:r>
          </a:p>
          <a:p>
            <a:r>
              <a:rPr lang="en-US" sz="3600" dirty="0" smtClean="0"/>
              <a:t>Friday 10/20 – G/L Quiz 4 Flashcards due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Monday 10/23 – Hydrology Pt 1 Post Quiz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Wed. 10/25 – Hydrology Pt 1 Test 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Wed 10/25 – LAST DAY TO TURN IN MISSING/MAKE-UP WORK</a:t>
            </a:r>
          </a:p>
          <a:p>
            <a:r>
              <a:rPr lang="en-US" sz="3600" dirty="0" smtClean="0"/>
              <a:t>Friday 10/27 –G/L Quiz 4 </a:t>
            </a:r>
          </a:p>
          <a:p>
            <a:r>
              <a:rPr lang="en-US" sz="3600" b="1" dirty="0" smtClean="0"/>
              <a:t>Friday 10/27 – Last day of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Quarter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508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3344"/>
            <a:ext cx="9472448" cy="116664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*Ways </a:t>
            </a:r>
            <a:r>
              <a:rPr lang="en-US" u="sng" dirty="0">
                <a:solidFill>
                  <a:srgbClr val="0070C0"/>
                </a:solidFill>
              </a:rPr>
              <a:t>to get groundwater to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03" y="927538"/>
            <a:ext cx="6067097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Man-made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pipe dug into ground to extract water from aquifer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Artesian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water flows naturally to surface because it’s under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Spring </a:t>
            </a:r>
            <a:r>
              <a:rPr lang="en-US" sz="3200" dirty="0"/>
              <a:t>– water </a:t>
            </a:r>
            <a:r>
              <a:rPr lang="en-US" sz="3200" u="sng" dirty="0"/>
              <a:t>flows to surface </a:t>
            </a:r>
            <a:r>
              <a:rPr lang="en-US" sz="3200" dirty="0"/>
              <a:t>because surface of land </a:t>
            </a:r>
            <a:r>
              <a:rPr lang="en-US" sz="3200" u="sng" dirty="0"/>
              <a:t>dips</a:t>
            </a:r>
            <a:r>
              <a:rPr lang="en-US" sz="3200" dirty="0"/>
              <a:t> below water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Hot </a:t>
            </a:r>
            <a:r>
              <a:rPr lang="en-US" sz="3200" b="1" u="sng" dirty="0">
                <a:solidFill>
                  <a:srgbClr val="FF0000"/>
                </a:solidFill>
              </a:rPr>
              <a:t>Spring/Geyser </a:t>
            </a:r>
            <a:r>
              <a:rPr lang="en-US" sz="3200" dirty="0"/>
              <a:t>– water heated up by rocks, pushes up to surface due to pressure</a:t>
            </a:r>
          </a:p>
        </p:txBody>
      </p:sp>
      <p:pic>
        <p:nvPicPr>
          <p:cNvPr id="7" name="Picture 2" descr="http://1.bp.blogspot.com/-B9Z8gUfcImk/TvHOcrDAuXI/AAAAAAAAAUM/4p2vYOlsuaA/s1600/aquif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824" y="927538"/>
            <a:ext cx="5407572" cy="5791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0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331922"/>
            <a:ext cx="118665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Here’s another example of a spring that must be holding back some water beyond this impermeable rock</a:t>
            </a:r>
            <a:endParaRPr lang="en-US" dirty="0"/>
          </a:p>
        </p:txBody>
      </p:sp>
      <p:pic>
        <p:nvPicPr>
          <p:cNvPr id="5" name="Picture 2" descr="http://water.usgs.gov/edu/pictures/watercyclekids/groundwater-beg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71" y="1906293"/>
            <a:ext cx="10104894" cy="46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quiferdi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76" y="365125"/>
            <a:ext cx="9202553" cy="612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8956" y="4259647"/>
            <a:ext cx="2520244" cy="3358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Impermeable rock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6782" y="5285613"/>
            <a:ext cx="2473036" cy="5125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Impermeable rock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2476" y="4776634"/>
            <a:ext cx="1672616" cy="399800"/>
          </a:xfrm>
          <a:prstGeom prst="rect">
            <a:avLst/>
          </a:prstGeom>
          <a:solidFill>
            <a:srgbClr val="2D8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confined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textbook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297"/>
            <a:ext cx="10515600" cy="4332665"/>
          </a:xfrm>
        </p:spPr>
        <p:txBody>
          <a:bodyPr/>
          <a:lstStyle/>
          <a:p>
            <a:r>
              <a:rPr lang="en-US" sz="4800" dirty="0" smtClean="0"/>
              <a:t>Read pages C24-31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Answer questions #1-5 on a separate sheet of paper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smtClean="0"/>
              <a:t>26 </a:t>
            </a:r>
            <a:r>
              <a:rPr lang="en-US" dirty="0" smtClean="0"/>
              <a:t>Groundwater and Aquifers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281" y="381000"/>
            <a:ext cx="111922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Mrs. Thomas wanted your help making her usual morning cup of English Tea.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3848" y="1828800"/>
            <a:ext cx="6421821" cy="4629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She then decided to see how smart you were and asked:</a:t>
            </a:r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 You to identify the parts: Solute, solution, and solvent</a:t>
            </a:r>
          </a:p>
          <a:p>
            <a:pPr lvl="1"/>
            <a:r>
              <a:rPr lang="en-US" sz="3600" dirty="0" smtClean="0"/>
              <a:t>Explain a way you can separate the water from the other contents after its already been mixed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://www.lieselschwarz.com/wp-content/uploads/tea_137571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886" y="1664601"/>
            <a:ext cx="4066189" cy="4671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1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6" y="0"/>
            <a:ext cx="11540358" cy="6214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*Groundwater is found almost everywhere under the </a:t>
            </a:r>
            <a:r>
              <a:rPr lang="en-US" sz="4000" dirty="0" smtClean="0"/>
              <a:t>ground. Groundwater fills </a:t>
            </a:r>
            <a:r>
              <a:rPr lang="en-US" sz="4000" dirty="0" smtClean="0"/>
              <a:t>in spaces between sand, rock, and soil.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*Groundwater accumulates in </a:t>
            </a:r>
            <a:r>
              <a:rPr lang="en-US" sz="4000" dirty="0" smtClean="0"/>
              <a:t>permeable soil known as </a:t>
            </a:r>
            <a:r>
              <a:rPr lang="en-US" sz="4000" u="sng" dirty="0" smtClean="0">
                <a:solidFill>
                  <a:srgbClr val="FF0000"/>
                </a:solidFill>
              </a:rPr>
              <a:t>aquifers</a:t>
            </a:r>
            <a:r>
              <a:rPr lang="en-US" sz="4000" dirty="0" smtClean="0"/>
              <a:t>.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*Permeable </a:t>
            </a:r>
            <a:r>
              <a:rPr lang="en-US" sz="4000" dirty="0" smtClean="0"/>
              <a:t>-A </a:t>
            </a:r>
            <a:r>
              <a:rPr lang="en-US" sz="4000" dirty="0"/>
              <a:t>substance that liquids can flow </a:t>
            </a:r>
            <a:r>
              <a:rPr lang="en-US" sz="4000" dirty="0" smtClean="0"/>
              <a:t>through.</a:t>
            </a: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*Impermeable </a:t>
            </a:r>
            <a:r>
              <a:rPr lang="en-US" sz="4000" dirty="0" smtClean="0"/>
              <a:t>- A </a:t>
            </a:r>
            <a:r>
              <a:rPr lang="en-US" sz="4000" dirty="0"/>
              <a:t>substance that liquids cannot flow through.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t1.gstatic.com/images?q=tbn:ANd9GcTtofuxPGVp2wUB6H_Ovu5t34GQ1oHzWv6LFzl629BHbVx4mw7s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8" y="1"/>
            <a:ext cx="2719137" cy="40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eepeople.org/sites/default/files/images/learn/permeable-surfac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29" y="-14227"/>
            <a:ext cx="6487771" cy="41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iversides.org/websiteimages/perme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7" y="4045329"/>
            <a:ext cx="9168063" cy="28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5800" y="1295401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343112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7789" y="4431677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694434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2438401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29063" y="5657673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191000" y="0"/>
            <a:ext cx="0" cy="403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40386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375" y="296863"/>
            <a:ext cx="977724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*The water table </a:t>
            </a:r>
            <a:r>
              <a:rPr lang="en-US" u="sng" dirty="0" smtClean="0">
                <a:solidFill>
                  <a:srgbClr val="FF0000"/>
                </a:solidFill>
              </a:rPr>
              <a:t>is the </a:t>
            </a:r>
            <a:r>
              <a:rPr lang="en-US" u="sng" dirty="0" smtClean="0">
                <a:solidFill>
                  <a:srgbClr val="FF0000"/>
                </a:solidFill>
              </a:rPr>
              <a:t>highest poin</a:t>
            </a:r>
            <a:r>
              <a:rPr lang="en-US" u="sng" dirty="0" smtClean="0">
                <a:solidFill>
                  <a:srgbClr val="FF0000"/>
                </a:solidFill>
              </a:rPr>
              <a:t>t in which water fills underground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AutoShape 2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587501" y="-136525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739901" y="15876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2"/>
          <a:stretch>
            <a:fillRect/>
          </a:stretch>
        </p:blipFill>
        <p:spPr bwMode="auto">
          <a:xfrm>
            <a:off x="1524000" y="1676401"/>
            <a:ext cx="9146548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20700823">
            <a:off x="4782790" y="3716609"/>
            <a:ext cx="1124612" cy="5995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953000"/>
            <a:ext cx="9144000" cy="228600"/>
          </a:xfrm>
          <a:prstGeom prst="rect">
            <a:avLst/>
          </a:prstGeom>
          <a:solidFill>
            <a:srgbClr val="987D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512" y="424044"/>
            <a:ext cx="6341920" cy="6488761"/>
          </a:xfrm>
        </p:spPr>
        <p:txBody>
          <a:bodyPr>
            <a:noAutofit/>
          </a:bodyPr>
          <a:lstStyle/>
          <a:p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An </a:t>
            </a:r>
            <a:r>
              <a:rPr lang="en-US" sz="3800" b="1" u="sng" dirty="0"/>
              <a:t>unconfined aquifer </a:t>
            </a:r>
            <a:r>
              <a:rPr lang="en-US" sz="3800" dirty="0"/>
              <a:t>allows water to seep into the </a:t>
            </a:r>
            <a:r>
              <a:rPr lang="en-US" sz="3800" dirty="0" smtClean="0"/>
              <a:t>ground directly </a:t>
            </a:r>
            <a:r>
              <a:rPr lang="en-US" sz="3800" dirty="0"/>
              <a:t>through permeable rock. </a:t>
            </a:r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432" y="424044"/>
            <a:ext cx="58275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852804" y="4276590"/>
            <a:ext cx="4946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Confined Aquifer</a:t>
            </a:r>
            <a:endParaRPr lang="en-US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7446" y="3255783"/>
            <a:ext cx="5673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Unconfined Aquifer</a:t>
            </a:r>
            <a:endParaRPr lang="en-US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8388" y="36586"/>
            <a:ext cx="7121237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*Unconfined </a:t>
            </a:r>
            <a:r>
              <a:rPr lang="en-US" u="sng" dirty="0"/>
              <a:t>aquifer </a:t>
            </a:r>
            <a:br>
              <a:rPr lang="en-US" u="sn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511" y="424044"/>
            <a:ext cx="6424783" cy="6488761"/>
          </a:xfrm>
        </p:spPr>
        <p:txBody>
          <a:bodyPr>
            <a:noAutofit/>
          </a:bodyPr>
          <a:lstStyle/>
          <a:p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b="1" u="sng" dirty="0" smtClean="0"/>
              <a:t>Confined aquifers </a:t>
            </a:r>
            <a:r>
              <a:rPr lang="en-US" sz="3800" dirty="0" smtClean="0"/>
              <a:t>consists of water</a:t>
            </a:r>
            <a:r>
              <a:rPr lang="en-US" sz="3800" dirty="0" smtClean="0"/>
              <a:t> </a:t>
            </a:r>
            <a:r>
              <a:rPr lang="en-US" sz="3800" dirty="0" smtClean="0"/>
              <a:t>sandwiched in between two impermeable rock layers</a:t>
            </a:r>
            <a:r>
              <a:rPr lang="en-US" sz="3800" dirty="0" smtClean="0"/>
              <a:t>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Water enters confined aquifers at the recharge zone. </a:t>
            </a: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8388" y="36586"/>
            <a:ext cx="7121237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*Confined aquifer 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pic>
        <p:nvPicPr>
          <p:cNvPr id="1026" name="Picture 2" descr="Image result for confined aqui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93" y="36586"/>
            <a:ext cx="7058011" cy="69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8501791">
            <a:off x="5595596" y="2711979"/>
            <a:ext cx="2125192" cy="7857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3344"/>
            <a:ext cx="9472448" cy="116664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*Ways </a:t>
            </a:r>
            <a:r>
              <a:rPr lang="en-US" u="sng" dirty="0">
                <a:solidFill>
                  <a:srgbClr val="0070C0"/>
                </a:solidFill>
              </a:rPr>
              <a:t>to get groundwater to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03" y="927538"/>
            <a:ext cx="6067097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Man-made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pipe dug into ground to extract water from </a:t>
            </a:r>
            <a:r>
              <a:rPr lang="en-US" sz="3200" dirty="0" smtClean="0"/>
              <a:t>aquifer</a:t>
            </a:r>
            <a:endParaRPr lang="en-US" sz="3200" dirty="0"/>
          </a:p>
        </p:txBody>
      </p:sp>
      <p:pic>
        <p:nvPicPr>
          <p:cNvPr id="3074" name="Picture 2" descr="Image result for WELL p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0" y="2656271"/>
            <a:ext cx="5394862" cy="40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66" y="1320728"/>
            <a:ext cx="4152954" cy="55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342</Words>
  <Application>Microsoft Office PowerPoint</Application>
  <PresentationFormat>Widescreen</PresentationFormat>
  <Paragraphs>63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Tahoma</vt:lpstr>
      <vt:lpstr>Office Theme</vt:lpstr>
      <vt:lpstr>Upcoming Dates </vt:lpstr>
      <vt:lpstr>#26 Groundwater and Aquifers</vt:lpstr>
      <vt:lpstr>Mrs. Thomas wanted your help making her usual morning cup of English Tea. </vt:lpstr>
      <vt:lpstr>PowerPoint Presentation</vt:lpstr>
      <vt:lpstr>PowerPoint Presentation</vt:lpstr>
      <vt:lpstr>*The water table is the highest point in which water fills underground</vt:lpstr>
      <vt:lpstr>*Unconfined aquifer  </vt:lpstr>
      <vt:lpstr>*Confined aquifer  </vt:lpstr>
      <vt:lpstr>*Ways to get groundwater to surface</vt:lpstr>
      <vt:lpstr>*Ways to get groundwater to surface</vt:lpstr>
      <vt:lpstr>Here’s another example of a spring that must be holding back some water beyond this impermeable rock</vt:lpstr>
      <vt:lpstr>PowerPoint Presentation</vt:lpstr>
      <vt:lpstr>In textbook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Dates </dc:title>
  <dc:creator>Smart, Brittany S.</dc:creator>
  <cp:lastModifiedBy>Smart, Brittany S.</cp:lastModifiedBy>
  <cp:revision>2</cp:revision>
  <dcterms:created xsi:type="dcterms:W3CDTF">2017-10-17T19:08:00Z</dcterms:created>
  <dcterms:modified xsi:type="dcterms:W3CDTF">2017-10-17T19:10:31Z</dcterms:modified>
</cp:coreProperties>
</file>