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2E5B8-08B7-4A16-ABE4-5356AABF2BF2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A23CE-C0AA-4681-BFF3-70A5B7F4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http://www.cstephenmurray.com/onlinequizes/chemistry/ClassificationOfMatter/ClassificationOfMatterIndex.htm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A23CE-C0AA-4681-BFF3-70A5B7F401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28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http://www.cstephenmurray.com/onlinequizes/chemistry/ClassificationOfMatter/ClassificationOfMatterIndex.htm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A23CE-C0AA-4681-BFF3-70A5B7F401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4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7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7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9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0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0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2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7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C0D29-A9F3-4557-A435-9D2C89FFA95F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A5DA-EDE3-47FC-ACF4-15926556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8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2" y="-390381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Todays activity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7" y="935182"/>
            <a:ext cx="11804073" cy="5756563"/>
          </a:xfrm>
        </p:spPr>
        <p:txBody>
          <a:bodyPr>
            <a:normAutofit/>
          </a:bodyPr>
          <a:lstStyle/>
          <a:p>
            <a:r>
              <a:rPr lang="en-US" dirty="0" smtClean="0"/>
              <a:t>Copy your chart in page 51 in your notebook</a:t>
            </a:r>
          </a:p>
          <a:p>
            <a:r>
              <a:rPr lang="en-US" dirty="0" smtClean="0"/>
              <a:t>Go to my website for the link </a:t>
            </a:r>
            <a:r>
              <a:rPr lang="en-US" dirty="0" smtClean="0">
                <a:solidFill>
                  <a:srgbClr val="0070C0"/>
                </a:solidFill>
              </a:rPr>
              <a:t>(bsmart3.weebly.com) </a:t>
            </a:r>
          </a:p>
          <a:p>
            <a:r>
              <a:rPr lang="en-US" dirty="0" smtClean="0"/>
              <a:t>Go through each quiz and try your best to answer the questions correctly. </a:t>
            </a:r>
          </a:p>
          <a:p>
            <a:r>
              <a:rPr lang="en-US" dirty="0" smtClean="0"/>
              <a:t>Write down your score you received after the first attempt. </a:t>
            </a:r>
          </a:p>
          <a:p>
            <a:r>
              <a:rPr lang="en-US" dirty="0" smtClean="0"/>
              <a:t>Have a partner initial, verifying your score. </a:t>
            </a:r>
            <a:r>
              <a:rPr lang="en-US" dirty="0" smtClean="0">
                <a:solidFill>
                  <a:srgbClr val="FF0000"/>
                </a:solidFill>
              </a:rPr>
              <a:t>(this score does NOT count as a grade, I just want to make sure you are attempting each quiz)</a:t>
            </a:r>
          </a:p>
          <a:p>
            <a:r>
              <a:rPr lang="en-US" dirty="0" smtClean="0"/>
              <a:t>After you have completed each activity once, you may attempt these same activities again for a higher score. </a:t>
            </a:r>
            <a:r>
              <a:rPr lang="en-US" dirty="0" smtClean="0">
                <a:solidFill>
                  <a:srgbClr val="FF0000"/>
                </a:solidFill>
              </a:rPr>
              <a:t>Write down your new score. I may collect this column and grade it.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*** Please Note: on the scientific method quiz –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“Research is the 1</a:t>
            </a:r>
            <a:r>
              <a:rPr lang="en-US" sz="3600" baseline="30000" dirty="0" smtClean="0">
                <a:solidFill>
                  <a:srgbClr val="0070C0"/>
                </a:solidFill>
              </a:rPr>
              <a:t>st</a:t>
            </a:r>
            <a:r>
              <a:rPr lang="en-US" sz="3600" dirty="0" smtClean="0">
                <a:solidFill>
                  <a:srgbClr val="0070C0"/>
                </a:solidFill>
              </a:rPr>
              <a:t> blank” ***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9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432101"/>
              </p:ext>
            </p:extLst>
          </p:nvPr>
        </p:nvGraphicFramePr>
        <p:xfrm>
          <a:off x="353290" y="228603"/>
          <a:ext cx="11658600" cy="6155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380">
                  <a:extLst>
                    <a:ext uri="{9D8B030D-6E8A-4147-A177-3AD203B41FA5}">
                      <a16:colId xmlns:a16="http://schemas.microsoft.com/office/drawing/2014/main" val="3284397093"/>
                    </a:ext>
                  </a:extLst>
                </a:gridCol>
              </a:tblGrid>
              <a:tr h="69120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Quizlet Activity Name</a:t>
                      </a:r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Score 1</a:t>
                      </a:r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 Initials </a:t>
                      </a:r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Score</a:t>
                      </a:r>
                      <a:r>
                        <a:rPr lang="en-US" sz="2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 Initials </a:t>
                      </a:r>
                    </a:p>
                    <a:p>
                      <a:pPr algn="ctr"/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20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Classification of Matter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0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Classifying Matter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20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States of Matter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20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Solid, Liquid, or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Gas?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5161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Atoms, Elements, Molecules, and compounds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20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How many Atoms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120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Scientific method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191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Todays activity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Todays activity</dc:title>
  <dc:creator>Smart, Brittany S.</dc:creator>
  <cp:lastModifiedBy>Smart, Brittany S.</cp:lastModifiedBy>
  <cp:revision>3</cp:revision>
  <dcterms:created xsi:type="dcterms:W3CDTF">2017-01-17T15:29:24Z</dcterms:created>
  <dcterms:modified xsi:type="dcterms:W3CDTF">2018-01-08T14:32:57Z</dcterms:modified>
</cp:coreProperties>
</file>