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4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Source Code Pro"/>
      <p:regular r:id="rId21"/>
      <p:bold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5" name="Brittany Smart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SourceCodePro-bold.fntdata"/><Relationship Id="rId10" Type="http://schemas.openxmlformats.org/officeDocument/2006/relationships/slide" Target="slides/slide5.xml"/><Relationship Id="rId21" Type="http://schemas.openxmlformats.org/officeDocument/2006/relationships/font" Target="fonts/SourceCodePro-regular.fntdata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7-11-03T15:30:27.865">
    <p:pos x="6000" y="0"/>
    <p:text>do you think students will understand your definition of a drop-off from the first slide?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7-11-03T15:32:55.847">
    <p:pos x="6000" y="0"/>
    <p:text>check spelling on "litoral" I think it has 2 ts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17-11-03T15:33:35.826">
    <p:pos x="6000" y="0"/>
    <p:text>plats?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4" dt="2017-11-02T15:44:53.811">
    <p:pos x="6000" y="0"/>
    <p:text>cont. shelf definition is wordy... it needs to be fixed to make it easier to understand</p:text>
  </p:cm>
  <p:cm authorId="0" idx="5" dt="2017-11-02T15:46:41.391">
    <p:pos x="196" y="744"/>
    <p:text>a suggestion is to probably have a picture on this slide so that you can point it out as you give the definition. then on another slide give the cont. slope definition with the same pic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search?q=what+is+the+neritic+zone&amp;source=lnms&amp;tbm=isch&amp;sa=X&amp;ved=0ahUKEwiDm6H6lpvXAhVDbiYKHaMDC_IQ_AUICigB&amp;biw=1366&amp;bih=677&amp;safe=active&amp;ssui=on#imgrc=VQg61vk1DcGaKM" TargetMode="External"/><Relationship Id="rId3" Type="http://schemas.openxmlformats.org/officeDocument/2006/relationships/hyperlink" Target="https://en.wikipedia.org/wiki/Neritic_zone" TargetMode="External"/><Relationship Id="rId4" Type="http://schemas.openxmlformats.org/officeDocument/2006/relationships/hyperlink" Target="https://www.britannica.com/science/neritic-zone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quora.com/What-are-some-examples-of-plants-in-the-Neritic-zone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https://www.google.com/search?q=what+is+the+neritic+zone&amp;source=lnms&amp;tbm=isch&amp;sa=X&amp;ved=0ahUKEwiDm6H6lpvXAhVDbiYKHaMDC_IQ_AUICigB&amp;biw=1366&amp;bih=677&amp;safe=active&amp;ssui=on#imgrc=VQg61vk1DcGaKM</a:t>
            </a:r>
            <a:r>
              <a:rPr lang="en"/>
              <a:t>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https://en.wikipedia.org/wiki/Neritic_zone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https://www.britannica.com/science/neritic-zone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152400" marR="152400" rtl="0">
              <a:lnSpc>
                <a:spcPct val="109090"/>
              </a:lnSpc>
              <a:spcBef>
                <a:spcPts val="0"/>
              </a:spcBef>
              <a:buNone/>
            </a:pPr>
            <a:r>
              <a:rPr lang="en" sz="1050">
                <a:solidFill>
                  <a:srgbClr val="006621"/>
                </a:solidFill>
                <a:highlight>
                  <a:srgbClr val="FFFFFF"/>
                </a:highlight>
              </a:rPr>
              <a:t>study.com/academy/lesson/neritic-zone-definition-organisms-climate.html</a:t>
            </a:r>
          </a:p>
          <a:p>
            <a:pPr indent="0" lvl="0" marL="152400" marR="152400" rtl="0">
              <a:lnSpc>
                <a:spcPct val="122727"/>
              </a:lnSpc>
              <a:spcBef>
                <a:spcPts val="0"/>
              </a:spcBef>
              <a:buNone/>
            </a:pPr>
            <a:r>
              <a:t/>
            </a:r>
            <a:endParaRPr sz="1050">
              <a:solidFill>
                <a:srgbClr val="00662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https://www.quora.com/What-are-some-examples-of-plants-in-the-Neritic-zone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http://study.com/academy/lesson/neritic-zone-definition-organisms-climate.html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5" Type="http://schemas.openxmlformats.org/officeDocument/2006/relationships/image" Target="../media/image15.gif"/><Relationship Id="rId6" Type="http://schemas.openxmlformats.org/officeDocument/2006/relationships/image" Target="../media/image18.jpg"/><Relationship Id="rId7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neriticzone22.weebly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1.jpg"/><Relationship Id="rId5" Type="http://schemas.openxmlformats.org/officeDocument/2006/relationships/image" Target="../media/image12.jpg"/><Relationship Id="rId6" Type="http://schemas.openxmlformats.org/officeDocument/2006/relationships/image" Target="../media/image23.png"/><Relationship Id="rId7" Type="http://schemas.openxmlformats.org/officeDocument/2006/relationships/image" Target="../media/image1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3.xml"/><Relationship Id="rId4" Type="http://schemas.openxmlformats.org/officeDocument/2006/relationships/image" Target="../media/image8.jpg"/><Relationship Id="rId5" Type="http://schemas.openxmlformats.org/officeDocument/2006/relationships/image" Target="../media/image7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1627950" y="964500"/>
            <a:ext cx="5888100" cy="1578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/>
              <a:t>Neritic Zone  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836650" y="3885700"/>
            <a:ext cx="3470700" cy="506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Made by Brogan Sinclair, Jaden Hill, and Bridget Anderson</a:t>
            </a:r>
          </a:p>
        </p:txBody>
      </p:sp>
      <p:cxnSp>
        <p:nvCxnSpPr>
          <p:cNvPr id="64" name="Shape 64"/>
          <p:cNvCxnSpPr/>
          <p:nvPr/>
        </p:nvCxnSpPr>
        <p:spPr>
          <a:xfrm>
            <a:off x="-950025" y="4231875"/>
            <a:ext cx="2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5" name="Shape 65"/>
          <p:cNvSpPr/>
          <p:nvPr/>
        </p:nvSpPr>
        <p:spPr>
          <a:xfrm>
            <a:off x="0" y="0"/>
            <a:ext cx="9144000" cy="31584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1789650" y="710550"/>
            <a:ext cx="5564700" cy="16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Neritic Zone </a:t>
            </a:r>
          </a:p>
        </p:txBody>
      </p:sp>
      <p:sp>
        <p:nvSpPr>
          <p:cNvPr id="67" name="Shape 67"/>
          <p:cNvSpPr/>
          <p:nvPr/>
        </p:nvSpPr>
        <p:spPr>
          <a:xfrm rot="10800000">
            <a:off x="4396200" y="3077450"/>
            <a:ext cx="351600" cy="2742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236875" y="135350"/>
            <a:ext cx="8369400" cy="2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Continental Slope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continental slope is land that drops suddenly right after the continental shelf.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ontinental slope diagram"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75" y="2218775"/>
            <a:ext cx="2797225" cy="227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3580275" y="2080100"/>
            <a:ext cx="5181300" cy="2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Imagine a water slide that looks somewhat like this, there is the platform (the continental shelf), then all of a sudden the slide drops very steeply (hundreds to thousands of feet) this is your continental slope. On this water slide you would be underwater the entire time.</a:t>
            </a:r>
          </a:p>
        </p:txBody>
      </p:sp>
      <p:sp>
        <p:nvSpPr>
          <p:cNvPr id="144" name="Shape 144"/>
          <p:cNvSpPr/>
          <p:nvPr/>
        </p:nvSpPr>
        <p:spPr>
          <a:xfrm>
            <a:off x="2176975" y="2154400"/>
            <a:ext cx="1319700" cy="586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deep does the neritic zone go?</a:t>
            </a:r>
          </a:p>
        </p:txBody>
      </p:sp>
      <p:pic>
        <p:nvPicPr>
          <p:cNvPr descr="Image result for neritic zone"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88" y="2061825"/>
            <a:ext cx="8292425" cy="24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/>
          <p:nvPr/>
        </p:nvSpPr>
        <p:spPr>
          <a:xfrm>
            <a:off x="4353925" y="2515350"/>
            <a:ext cx="958800" cy="2820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504275" y="1512800"/>
            <a:ext cx="69588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200 meters / 656 feet</a:t>
            </a:r>
          </a:p>
        </p:txBody>
      </p:sp>
      <p:sp>
        <p:nvSpPr>
          <p:cNvPr id="153" name="Shape 153"/>
          <p:cNvSpPr/>
          <p:nvPr/>
        </p:nvSpPr>
        <p:spPr>
          <a:xfrm>
            <a:off x="1973925" y="2966525"/>
            <a:ext cx="891000" cy="28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does the Neritic Zone carry most marine life?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Neritic zone carries most marine life </a:t>
            </a:r>
            <a:r>
              <a:rPr lang="en"/>
              <a:t>because</a:t>
            </a:r>
            <a:r>
              <a:rPr lang="en"/>
              <a:t> it contains much oxygen and the sunlight shines into the zone making it easier for photosynthesis. The zone is full of nutrients, which is good for plants and animals. </a:t>
            </a:r>
          </a:p>
        </p:txBody>
      </p:sp>
      <p:pic>
        <p:nvPicPr>
          <p:cNvPr descr="Image result for neritic zone animals"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0125" y="2901850"/>
            <a:ext cx="261937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is the continental slope and continental shelf?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descr="Image result for continental slope and continental shelf"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00" y="1494775"/>
            <a:ext cx="75184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3454225" y="2357450"/>
            <a:ext cx="1853100" cy="226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4475350" y="2748250"/>
            <a:ext cx="1853100" cy="340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Pictures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neritic zone"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8" y="1338700"/>
            <a:ext cx="2375357" cy="1789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eritic zone"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3193" y="1322363"/>
            <a:ext cx="2375369" cy="1789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eritic zone" id="178" name="Shape 1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625" y="1342375"/>
            <a:ext cx="3538225" cy="33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eritic zone" id="179" name="Shape 1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250" y="3328725"/>
            <a:ext cx="2371875" cy="132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eritic zone" id="180" name="Shape 1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43200" y="3240475"/>
            <a:ext cx="2375350" cy="143859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6838613" y="1612975"/>
            <a:ext cx="721800" cy="2031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Cites used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Works Cited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</a:pP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Study.com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Study.com, study.com/academy/lesson/neritic-zone-definition-organisms-climate.html.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</a:pP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Study.com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Study.com, study.com/academy/lesson/neritic-zone-definition-organisms-climate.html.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“Neritic Zone.” </a:t>
            </a: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Wikipedia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Wikimedia Foundation, 26 Sept. 2017, en.wikipedia.org/wiki/Neritic_zone.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Editors of Encyclopædia Britannica. “Neritic Zone.” </a:t>
            </a: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Encyclopædia Britannica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Encyclopædia Britannica, Inc., 25 Mar. 2014, www.britannica.com/science/neritic-zone.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erriweather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“Neritic Zone.” </a:t>
            </a: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Neritic Zone - DESCRIPTION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www.neriticzone22.weebly.com/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Textbook pg. C80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*What is the Neritic Zone?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spcAft>
                <a:spcPts val="0"/>
              </a:spcAft>
            </a:pPr>
            <a:r>
              <a:rPr lang="en"/>
              <a:t>The Neritic Zone is an area near coasts, </a:t>
            </a:r>
            <a:r>
              <a:rPr lang="en"/>
              <a:t>usually</a:t>
            </a:r>
            <a:r>
              <a:rPr lang="en"/>
              <a:t> before the ocean drop-off (When the ocean starts to dip towards the bottom).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The Neritic zone can usually get to about </a:t>
            </a:r>
            <a:r>
              <a:rPr lang="en">
                <a:solidFill>
                  <a:srgbClr val="FF0000"/>
                </a:solidFill>
              </a:rPr>
              <a:t>656 FT</a:t>
            </a:r>
            <a:r>
              <a:rPr lang="en"/>
              <a:t> in depth, The water is usually full of nutrients. </a:t>
            </a:r>
          </a:p>
          <a:p>
            <a:pPr indent="-317500" lvl="0" marL="457200">
              <a:spcBef>
                <a:spcPts val="0"/>
              </a:spcBef>
            </a:pPr>
            <a:r>
              <a:rPr lang="en"/>
              <a:t>Most animals live near this area in the ocean, because of the big amount of nutrients and sunlight.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Image result for neritic zone"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7652" y="3447550"/>
            <a:ext cx="2887575" cy="1476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eritic zone"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7650" y="1745425"/>
            <a:ext cx="2887575" cy="170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77" name="Shape 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7650" y="268613"/>
            <a:ext cx="2887574" cy="14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idx="2" type="body"/>
          </p:nvPr>
        </p:nvSpPr>
        <p:spPr>
          <a:xfrm flipH="1" rot="10800000">
            <a:off x="4539150" y="-112825"/>
            <a:ext cx="3999900" cy="13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plankton spongebob cutout" id="79" name="Shape 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09850" y="4274950"/>
            <a:ext cx="169200" cy="16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the depth of the Neritic Zone?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The Neritic Zone is a fairly shallow environment, it extends from the low-tide level to </a:t>
            </a:r>
            <a:r>
              <a:rPr lang="en" sz="2400">
                <a:solidFill>
                  <a:srgbClr val="FF0000"/>
                </a:solidFill>
              </a:rPr>
              <a:t>200</a:t>
            </a:r>
            <a:r>
              <a:rPr lang="en" sz="2400"/>
              <a:t> meters (</a:t>
            </a:r>
            <a:r>
              <a:rPr lang="en" sz="2400">
                <a:solidFill>
                  <a:srgbClr val="FF0000"/>
                </a:solidFill>
              </a:rPr>
              <a:t>656.168</a:t>
            </a:r>
            <a:r>
              <a:rPr lang="en" sz="2400"/>
              <a:t> feet) down.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pic>
        <p:nvPicPr>
          <p:cNvPr descr="Image result for neritic zone"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5713" y="2809785"/>
            <a:ext cx="3392574" cy="2093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*Location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23450" y="1186113"/>
            <a:ext cx="3816600" cy="30999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The Neritic zone is located from the low tide line to the edge of the continental shelf.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The Neritic zone reaches down to about </a:t>
            </a:r>
            <a:r>
              <a:rPr lang="en" sz="1600">
                <a:solidFill>
                  <a:srgbClr val="FF0000"/>
                </a:solidFill>
              </a:rPr>
              <a:t>200</a:t>
            </a:r>
            <a:r>
              <a:rPr lang="en" sz="1600"/>
              <a:t> </a:t>
            </a:r>
            <a:r>
              <a:rPr lang="en" sz="1600">
                <a:solidFill>
                  <a:srgbClr val="FF0000"/>
                </a:solidFill>
              </a:rPr>
              <a:t>meters</a:t>
            </a:r>
            <a:r>
              <a:rPr lang="en" sz="1600"/>
              <a:t> (</a:t>
            </a:r>
            <a:r>
              <a:rPr lang="en" sz="1600">
                <a:solidFill>
                  <a:srgbClr val="FF0000"/>
                </a:solidFill>
              </a:rPr>
              <a:t>656</a:t>
            </a:r>
            <a:r>
              <a:rPr lang="en" sz="1600"/>
              <a:t> </a:t>
            </a:r>
            <a:r>
              <a:rPr lang="en" sz="1600">
                <a:solidFill>
                  <a:srgbClr val="FF0000"/>
                </a:solidFill>
              </a:rPr>
              <a:t>FT</a:t>
            </a:r>
            <a:r>
              <a:rPr lang="en" sz="1600"/>
              <a:t>).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Most ocean life lives here.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●"/>
            </a:pPr>
            <a:r>
              <a:rPr lang="en" sz="1600"/>
              <a:t>Lots of sunlight shines into this layer which is useful for photosynthesis.</a:t>
            </a:r>
          </a:p>
        </p:txBody>
      </p:sp>
      <p:pic>
        <p:nvPicPr>
          <p:cNvPr descr="Image result for neritic zone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175" y="567300"/>
            <a:ext cx="5175824" cy="3888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5716825" y="926625"/>
            <a:ext cx="1669500" cy="25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6451925" y="2222075"/>
            <a:ext cx="575400" cy="259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much sunlight does the Neritic Zone get?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468825"/>
            <a:ext cx="4515900" cy="309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Sunlight reaches the ocean floor in the Neritic Zone.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This helps plants thrive at the lower parts of the Neritic zone.</a:t>
            </a:r>
          </a:p>
          <a:p>
            <a:pPr indent="-342900" lvl="0" marL="457200" rtl="0">
              <a:spcBef>
                <a:spcPts val="0"/>
              </a:spcBef>
            </a:pPr>
            <a:r>
              <a:rPr lang="en"/>
              <a:t>Since sunlight is constantly hitting the water, the water is on average </a:t>
            </a:r>
            <a:r>
              <a:rPr lang="en">
                <a:solidFill>
                  <a:srgbClr val="FF0000"/>
                </a:solidFill>
              </a:rPr>
              <a:t>75.2</a:t>
            </a:r>
            <a:r>
              <a:rPr lang="en"/>
              <a:t> Degrees </a:t>
            </a:r>
            <a:r>
              <a:rPr lang="en"/>
              <a:t>Fahrenheit (</a:t>
            </a:r>
            <a:r>
              <a:rPr lang="en">
                <a:solidFill>
                  <a:srgbClr val="FF0000"/>
                </a:solidFill>
              </a:rPr>
              <a:t>25 C</a:t>
            </a:r>
            <a:r>
              <a:rPr lang="en"/>
              <a:t>). </a:t>
            </a:r>
            <a:r>
              <a:rPr lang="en"/>
              <a:t>                           </a:t>
            </a:r>
          </a:p>
        </p:txBody>
      </p:sp>
      <p:pic>
        <p:nvPicPr>
          <p:cNvPr descr="Image result for neritic zone"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7600" y="1468825"/>
            <a:ext cx="4238625" cy="30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56400" y="78950"/>
            <a:ext cx="255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Facts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</a:pPr>
            <a:r>
              <a:rPr lang="en"/>
              <a:t>The Neritic Zone inhabits most marine life, but only covers about 8-10% of the ocean.</a:t>
            </a: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</a:pPr>
            <a:r>
              <a:rPr lang="en"/>
              <a:t>This layer contains a rich amount of oxygen, that makes it easier and more </a:t>
            </a:r>
            <a:r>
              <a:rPr lang="en"/>
              <a:t>habitable</a:t>
            </a:r>
            <a:r>
              <a:rPr lang="en"/>
              <a:t> to organisms.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</a:pPr>
            <a:r>
              <a:rPr lang="en"/>
              <a:t>Since this zone always has sunlight available, it generates enough energy for photosynthesis to happen.</a:t>
            </a:r>
          </a:p>
          <a:p>
            <a:pPr indent="-342900" lvl="0" marL="457200">
              <a:spcBef>
                <a:spcPts val="0"/>
              </a:spcBef>
            </a:pPr>
            <a:r>
              <a:rPr lang="en"/>
              <a:t>Another name for the Neritic zone is the sunlit Zone or Sublittoral Zone.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Animal Life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neritic zone contains the most marine life out of all ocean zones. 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Various types of small fish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Dolphins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Porpoises 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Whales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Bats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Dugongs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600"/>
              <a:t>Manatees</a:t>
            </a:r>
          </a:p>
          <a:p>
            <a:pPr indent="-330200" lvl="0" marL="457200" rtl="0">
              <a:spcBef>
                <a:spcPts val="0"/>
              </a:spcBef>
              <a:buSzPct val="100000"/>
            </a:pPr>
            <a:r>
              <a:rPr lang="en" sz="1600"/>
              <a:t>Sea turtles</a:t>
            </a:r>
          </a:p>
        </p:txBody>
      </p:sp>
      <p:pic>
        <p:nvPicPr>
          <p:cNvPr descr="Image result for neritic zone animals"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825" y="2774777"/>
            <a:ext cx="1814650" cy="136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eritic zone turtles with sea cows and fish"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0650" y="2773682"/>
            <a:ext cx="1818775" cy="1362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eritic zone sea cows"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1178" y="3526700"/>
            <a:ext cx="1818772" cy="136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ish eating bats" id="119" name="Shape 1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7148" y="2030324"/>
            <a:ext cx="1746815" cy="13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Plant Life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468825"/>
            <a:ext cx="4831800" cy="309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following plants live in the neritic zone: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har char="➢"/>
            </a:pPr>
            <a:r>
              <a:rPr lang="en"/>
              <a:t>Kelp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har char="➢"/>
            </a:pPr>
            <a:r>
              <a:rPr lang="en"/>
              <a:t>Algae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har char="➢"/>
            </a:pPr>
            <a:r>
              <a:rPr lang="en"/>
              <a:t>Seaweed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har char="➢"/>
            </a:pPr>
            <a:r>
              <a:rPr lang="en"/>
              <a:t>Seagrass</a:t>
            </a:r>
            <a:r>
              <a:rPr lang="en"/>
              <a:t>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har char="➢"/>
            </a:pPr>
            <a:r>
              <a:rPr lang="en"/>
              <a:t>Phytoplankton</a:t>
            </a:r>
          </a:p>
          <a:p>
            <a:pPr indent="-342900" lvl="0" marL="457200">
              <a:spcBef>
                <a:spcPts val="0"/>
              </a:spcBef>
              <a:buChar char="➢"/>
            </a:pPr>
            <a:r>
              <a:rPr lang="en"/>
              <a:t>Coral </a:t>
            </a:r>
          </a:p>
        </p:txBody>
      </p:sp>
      <p:pic>
        <p:nvPicPr>
          <p:cNvPr descr="Image result for plant life neritic zone"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039038" y="1839875"/>
            <a:ext cx="2833325" cy="262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lankton spongebob cutout"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8825" y="3180850"/>
            <a:ext cx="248125" cy="2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Continental Shelf 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81650"/>
            <a:ext cx="8520600" cy="309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continental shelf is the </a:t>
            </a:r>
            <a:r>
              <a:rPr lang="en"/>
              <a:t>beginning</a:t>
            </a:r>
            <a:r>
              <a:rPr lang="en"/>
              <a:t> of the sea where the land is flat or sloping very slightly.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It extends from the shore line (the </a:t>
            </a:r>
            <a:r>
              <a:rPr lang="en"/>
              <a:t>beginning</a:t>
            </a:r>
            <a:r>
              <a:rPr lang="en"/>
              <a:t> of the beach) all the way to the continental slope.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ontinental slope diagram"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1174" y="2501725"/>
            <a:ext cx="3021125" cy="24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5718775" y="4357200"/>
            <a:ext cx="1195500" cy="5988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