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2" r:id="rId4"/>
    <p:sldId id="264" r:id="rId5"/>
    <p:sldId id="260" r:id="rId6"/>
    <p:sldId id="261" r:id="rId7"/>
    <p:sldId id="257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01" d="100"/>
          <a:sy n="101" d="100"/>
        </p:scale>
        <p:origin x="13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DB45-794E-4F6C-B758-AADAACFC1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B9BE3-6704-49DC-8FA3-70AD11924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72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6977C-F2BC-40B4-B73D-DA2A73E0A2B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DE724-3894-4D23-A0E7-87D1211A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3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DB254-2375-427E-AD3D-6A01823D77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967B-560A-4D37-AAF2-49A4173EA8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# 82 Oh </a:t>
            </a:r>
            <a:r>
              <a:rPr lang="en-US" sz="11500" dirty="0"/>
              <a:t>D</a:t>
            </a:r>
            <a:r>
              <a:rPr lang="en-US" sz="11500" dirty="0" smtClean="0"/>
              <a:t>eer lab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55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most fundamental of life's necessities for any animal are food, water, shelter and space </a:t>
            </a:r>
            <a:r>
              <a:rPr lang="en-US" dirty="0" smtClean="0"/>
              <a:t>in a </a:t>
            </a:r>
            <a:r>
              <a:rPr lang="en-US" dirty="0"/>
              <a:t>suitable arrangement. Without these essential components, animals cannot survive. A variety </a:t>
            </a:r>
            <a:r>
              <a:rPr lang="en-US" dirty="0" smtClean="0"/>
              <a:t>of factors </a:t>
            </a:r>
            <a:r>
              <a:rPr lang="en-US" dirty="0"/>
              <a:t>affect the ability of wildlife to successfully reproduce and to maintain their population </a:t>
            </a:r>
            <a:r>
              <a:rPr lang="en-US" dirty="0" smtClean="0"/>
              <a:t>over time</a:t>
            </a:r>
            <a:r>
              <a:rPr lang="en-US" dirty="0"/>
              <a:t>. Disease, predator/prey relationships, varying impacts of weather conditions from season </a:t>
            </a:r>
            <a:r>
              <a:rPr lang="en-US" dirty="0" smtClean="0"/>
              <a:t>to season accidents</a:t>
            </a:r>
            <a:r>
              <a:rPr lang="en-US" dirty="0"/>
              <a:t>, environmental pollution </a:t>
            </a:r>
            <a:r>
              <a:rPr lang="en-US" dirty="0" smtClean="0"/>
              <a:t>and habitat </a:t>
            </a:r>
            <a:r>
              <a:rPr lang="en-US" dirty="0"/>
              <a:t>destruction </a:t>
            </a:r>
            <a:r>
              <a:rPr lang="en-US" dirty="0" smtClean="0"/>
              <a:t>are among </a:t>
            </a:r>
            <a:r>
              <a:rPr lang="en-US" dirty="0"/>
              <a:t>these </a:t>
            </a:r>
            <a:r>
              <a:rPr lang="en-US" dirty="0" smtClean="0"/>
              <a:t>factors.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This </a:t>
            </a:r>
            <a:r>
              <a:rPr lang="en-US" dirty="0"/>
              <a:t>activity is intended to be a simple but powerful way for </a:t>
            </a:r>
            <a:r>
              <a:rPr lang="en-US" dirty="0" smtClean="0"/>
              <a:t>you </a:t>
            </a:r>
            <a:r>
              <a:rPr lang="en-US" dirty="0"/>
              <a:t>to grasp some </a:t>
            </a:r>
            <a:r>
              <a:rPr lang="en-US" dirty="0" smtClean="0"/>
              <a:t>basic concepts</a:t>
            </a:r>
            <a:r>
              <a:rPr lang="en-US" dirty="0"/>
              <a:t>: that everything in natural systems is interrelated; that populations of organisms </a:t>
            </a:r>
            <a:r>
              <a:rPr lang="en-US" dirty="0" smtClean="0"/>
              <a:t>are continuously </a:t>
            </a:r>
            <a:r>
              <a:rPr lang="en-US" dirty="0"/>
              <a:t>affected by elements of their environment; and that populations of animals do not </a:t>
            </a:r>
            <a:r>
              <a:rPr lang="en-US" dirty="0" smtClean="0"/>
              <a:t>stay at </a:t>
            </a:r>
            <a:r>
              <a:rPr lang="en-US" dirty="0"/>
              <a:t>the same static number year after year in their </a:t>
            </a:r>
            <a:r>
              <a:rPr lang="en-US" dirty="0" smtClean="0"/>
              <a:t>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Students are going to be separated into groups; some representing a deer population, whereas other represents resources. </a:t>
            </a:r>
          </a:p>
          <a:p>
            <a:r>
              <a:rPr lang="en-US" dirty="0" smtClean="0"/>
              <a:t>The first round begins with each deer deciding what essential element they need and using a hand signal to represent the resource.</a:t>
            </a:r>
          </a:p>
          <a:p>
            <a:r>
              <a:rPr lang="en-US" dirty="0" smtClean="0"/>
              <a:t>When the instructor counts down, the deer species will “capture” their resource and return back to their line. </a:t>
            </a:r>
          </a:p>
          <a:p>
            <a:r>
              <a:rPr lang="en-US" dirty="0" smtClean="0"/>
              <a:t>Resource elements that are not chosen remain a resource for the next round. </a:t>
            </a:r>
          </a:p>
          <a:p>
            <a:r>
              <a:rPr lang="en-US" dirty="0" smtClean="0"/>
              <a:t>Deer that do not find a resource, die and become a resource for the next roun</a:t>
            </a:r>
            <a:r>
              <a:rPr lang="en-US" dirty="0"/>
              <a:t>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resources and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440382"/>
              </p:ext>
            </p:extLst>
          </p:nvPr>
        </p:nvGraphicFramePr>
        <p:xfrm>
          <a:off x="1600200" y="0"/>
          <a:ext cx="7543800" cy="64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C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O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P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Y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C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H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A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R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6273225"/>
            <a:ext cx="914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32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511523"/>
              </p:ext>
            </p:extLst>
          </p:nvPr>
        </p:nvGraphicFramePr>
        <p:xfrm>
          <a:off x="1600200" y="0"/>
          <a:ext cx="7543800" cy="64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C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O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P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Y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C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H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A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R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6273225"/>
            <a:ext cx="8026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</a:t>
            </a:r>
            <a:endParaRPr lang="en-US" sz="32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255096"/>
              </p:ext>
            </p:extLst>
          </p:nvPr>
        </p:nvGraphicFramePr>
        <p:xfrm>
          <a:off x="1600200" y="0"/>
          <a:ext cx="7239000" cy="6032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89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05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C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O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P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Y</a:t>
            </a:r>
          </a:p>
          <a:p>
            <a:endParaRPr lang="en-US" sz="4000" b="1" dirty="0">
              <a:solidFill>
                <a:schemeClr val="tx2"/>
              </a:solidFill>
            </a:endParaRPr>
          </a:p>
          <a:p>
            <a:r>
              <a:rPr lang="en-US" sz="4000" b="1" dirty="0">
                <a:solidFill>
                  <a:schemeClr val="tx2"/>
                </a:solidFill>
              </a:rPr>
              <a:t>C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H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A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R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6273225"/>
            <a:ext cx="80263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sz="32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074785"/>
              </p:ext>
            </p:extLst>
          </p:nvPr>
        </p:nvGraphicFramePr>
        <p:xfrm>
          <a:off x="1600200" y="0"/>
          <a:ext cx="7543800" cy="64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3398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</a:p>
          <a:p>
            <a:r>
              <a:rPr lang="en-US" sz="4000" b="1" dirty="0"/>
              <a:t>O</a:t>
            </a:r>
          </a:p>
          <a:p>
            <a:r>
              <a:rPr lang="en-US" sz="4000" b="1" dirty="0"/>
              <a:t>P</a:t>
            </a:r>
          </a:p>
          <a:p>
            <a:r>
              <a:rPr lang="en-US" sz="4000" b="1" dirty="0"/>
              <a:t>Y</a:t>
            </a:r>
          </a:p>
          <a:p>
            <a:endParaRPr lang="en-US" sz="4000" b="1" dirty="0"/>
          </a:p>
          <a:p>
            <a:r>
              <a:rPr lang="en-US" sz="4000" b="1" dirty="0"/>
              <a:t>C</a:t>
            </a:r>
          </a:p>
          <a:p>
            <a:r>
              <a:rPr lang="en-US" sz="4000" b="1" dirty="0"/>
              <a:t>H</a:t>
            </a:r>
          </a:p>
          <a:p>
            <a:r>
              <a:rPr lang="en-US" sz="4000" b="1" dirty="0"/>
              <a:t>A</a:t>
            </a:r>
          </a:p>
          <a:p>
            <a:r>
              <a:rPr lang="en-US" sz="4000" b="1" dirty="0"/>
              <a:t>R</a:t>
            </a:r>
          </a:p>
          <a:p>
            <a:r>
              <a:rPr lang="en-US" sz="4000" b="1" dirty="0"/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6273225"/>
            <a:ext cx="8026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en-US" sz="32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6410</TotalTime>
  <Words>337</Words>
  <Application>Microsoft Office PowerPoint</Application>
  <PresentationFormat>On-screen Show (4:3)</PresentationFormat>
  <Paragraphs>245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# 82 Oh Deer lab</vt:lpstr>
      <vt:lpstr>PowerPoint Presentation</vt:lpstr>
      <vt:lpstr>PowerPoint Presentation</vt:lpstr>
      <vt:lpstr>The resources and rules 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Smart, Brittany S.</cp:lastModifiedBy>
  <cp:revision>34</cp:revision>
  <cp:lastPrinted>2017-05-04T17:18:39Z</cp:lastPrinted>
  <dcterms:created xsi:type="dcterms:W3CDTF">2015-04-27T13:04:54Z</dcterms:created>
  <dcterms:modified xsi:type="dcterms:W3CDTF">2018-05-11T19:17:49Z</dcterms:modified>
</cp:coreProperties>
</file>