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Amatic SC"/>
      <p:regular r:id="rId23"/>
      <p:bold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oftschools.com/facts/holidays/ocean_pollution_facts/1303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http://www.softschools.com/facts/holidays/ocean_pollution_facts/1303/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fishermans were not hunting for sharks, they were caught and ended up dying by being caught in a net.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polluted sewage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Debris </a:t>
            </a:r>
            <a:r>
              <a:rPr lang="en"/>
              <a:t>does not</a:t>
            </a:r>
            <a:r>
              <a:rPr lang="en"/>
              <a:t> decompose so it makes the oxygen levels go down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HQTUWK7CM-Y" TargetMode="External"/><Relationship Id="rId4" Type="http://schemas.openxmlformats.org/officeDocument/2006/relationships/hyperlink" Target="https://www.youtube.com/watch?v=HQTUWK7CM-Y" TargetMode="External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://www.planetaid.org/blog/how-ocean-pollution-affects-humans" TargetMode="External"/><Relationship Id="rId10" Type="http://schemas.openxmlformats.org/officeDocument/2006/relationships/hyperlink" Target="http://www.planetaid.org/blog/how-ocean-pollution-affects-humans" TargetMode="External"/><Relationship Id="rId9" Type="http://schemas.openxmlformats.org/officeDocument/2006/relationships/hyperlink" Target="http://www.softschools.com/facts/holidays/ocean_pollution_facts/1303/" TargetMode="External"/><Relationship Id="rId5" Type="http://schemas.openxmlformats.org/officeDocument/2006/relationships/hyperlink" Target="https://www.worldwildlife.org/threats/overfishing" TargetMode="External"/><Relationship Id="rId6" Type="http://schemas.openxmlformats.org/officeDocument/2006/relationships/hyperlink" Target="http://www.eschooltoday.com/overfishing/what-is-overfishing-for-kids.html" TargetMode="External"/><Relationship Id="rId7" Type="http://schemas.openxmlformats.org/officeDocument/2006/relationships/hyperlink" Target="https://www.merriam-webster.com/dictionary/shipping" TargetMode="External"/><Relationship Id="rId8" Type="http://schemas.openxmlformats.org/officeDocument/2006/relationships/hyperlink" Target="http://oceana.org/our-campaigns/bycatch/campaig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hyperlink" Target="https://www.conserve-energy-future.com/causes-and-effects-of-ocean-pollution.php" TargetMode="External"/><Relationship Id="rId5" Type="http://schemas.openxmlformats.org/officeDocument/2006/relationships/hyperlink" Target="http://soils.ifas.ufl.edu/campuswaterquality/sourc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2874300" y="1578400"/>
            <a:ext cx="56805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7200">
                <a:latin typeface="Amatic SC"/>
                <a:ea typeface="Amatic SC"/>
                <a:cs typeface="Amatic SC"/>
                <a:sym typeface="Amatic SC"/>
              </a:rPr>
              <a:t>      </a:t>
            </a:r>
            <a:r>
              <a:rPr b="1" lang="en" sz="7200">
                <a:latin typeface="Amatic SC"/>
                <a:ea typeface="Amatic SC"/>
                <a:cs typeface="Amatic SC"/>
                <a:sym typeface="Amatic SC"/>
              </a:rPr>
              <a:t>Overfishing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By:Julia,Carly,and Catherine</a:t>
            </a:r>
          </a:p>
        </p:txBody>
      </p:sp>
      <p:sp>
        <p:nvSpPr>
          <p:cNvPr id="135" name="Shape 135"/>
          <p:cNvSpPr txBox="1"/>
          <p:nvPr/>
        </p:nvSpPr>
        <p:spPr>
          <a:xfrm rot="10800000">
            <a:off x="2459250" y="4563600"/>
            <a:ext cx="71733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0" y="0"/>
            <a:ext cx="6467100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https://www.youtube.com/watch?v=HQTUWK7CM-Y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Do you have any ideas on how you can help  prevent ocean pollution?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Use less plastic products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Try and keep your beach clean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Don’t purchase items that exploit Marine Life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 -This is very important, it will help our ocean stay clean and save animals lives. We can fix our polluted oceans by paying more attention to our surroundings.</a:t>
            </a:r>
          </a:p>
        </p:txBody>
      </p:sp>
      <p:sp>
        <p:nvSpPr>
          <p:cNvPr id="201" name="Shape 201"/>
          <p:cNvSpPr txBox="1"/>
          <p:nvPr/>
        </p:nvSpPr>
        <p:spPr>
          <a:xfrm flipH="1" rot="10800000">
            <a:off x="6593300" y="5067875"/>
            <a:ext cx="2067600" cy="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</a:t>
            </a:r>
            <a:r>
              <a:rPr lang="en" sz="1100"/>
              <a:t>h?v=HQTUWK7CM-Y</a:t>
            </a:r>
          </a:p>
        </p:txBody>
      </p:sp>
      <p:pic>
        <p:nvPicPr>
          <p:cNvPr descr="Image result for ocean pollution\"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100" y="769025"/>
            <a:ext cx="2735625" cy="28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428625" y="1185025"/>
            <a:ext cx="83709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A.)  a plastic bag </a:t>
            </a:r>
            <a:b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B.)a net for fishing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C.)a styrofoam cup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D.) a dead fish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Answer:D.) a dead fish 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69000" y="352975"/>
            <a:ext cx="76521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Which is not an example of pollutions?</a:t>
            </a:r>
          </a:p>
        </p:txBody>
      </p:sp>
      <p:pic>
        <p:nvPicPr>
          <p:cNvPr descr="Image result for styrofoam cup in ocean"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300" y="968100"/>
            <a:ext cx="2512901" cy="214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 plastic bag in the ocean"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650" y="3113825"/>
            <a:ext cx="2512925" cy="195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 net in the ocean"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1075" y="907675"/>
            <a:ext cx="2512925" cy="220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ad fish" id="212" name="Shape 2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3825" y="3113825"/>
            <a:ext cx="2609850" cy="20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71550" y="126000"/>
            <a:ext cx="9000900" cy="4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Interesting Facts!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Discarded fishing nets kill approximately 300,000 dolphins and porpoises annually.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Everyday thousands of pounds of trash are dumped into our oceans 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Although oil spills pollute the ocean, they only account for approximately 12% of the oil polluting the ocean. The rest reaches the oceans from land, through drainage.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descr="Image result for ocean pollution\"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600" y="3126450"/>
            <a:ext cx="6353725" cy="2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101225" y="1462375"/>
            <a:ext cx="7261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>
            <a:hlinkClick r:id="rId4"/>
          </p:cNvPr>
          <p:cNvSpPr txBox="1"/>
          <p:nvPr/>
        </p:nvSpPr>
        <p:spPr>
          <a:xfrm>
            <a:off x="289950" y="718600"/>
            <a:ext cx="8433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Reference: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5"/>
              </a:rPr>
              <a:t>https://www.worldwildlife.org/threats/overfishing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6"/>
              </a:rPr>
              <a:t>http://www.eschooltoday.com/overfishing/what-is-overfishing-for-kids.html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7"/>
              </a:rPr>
              <a:t>https://www.merriam-webster.com/dictionary/shipping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8"/>
              </a:rPr>
              <a:t>http://oceana.org/our-campaigns/bycatch/campaign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03400" y="3252500"/>
            <a:ext cx="7185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9"/>
              </a:rPr>
              <a:t>http://www.softschools.com/facts/holidays/ocean_pollution_facts/1303/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03400" y="4147700"/>
            <a:ext cx="7563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10"/>
              </a:rPr>
              <a:t>http://www.planetaid.org/blog/how-ocean-pollution-affects-humans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579900" y="428625"/>
            <a:ext cx="82446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https://www.conserve-energy-future.com/causes-and-effects-of-ocean-pollution.php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5"/>
              </a:rPr>
              <a:t>http://soils.ifas.ufl.edu/campuswaterquality/sources/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http://www.investopedia.com/terms/e/environmental-protection-agency.asp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What is Shipping?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046400" y="920300"/>
            <a:ext cx="7290000" cy="300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Shipping is sending packages and mail to other people or places.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This can be a problem for ocean pollution because gas from the boats can leak into the water or trash from the boat can fall into the water.</a:t>
            </a:r>
          </a:p>
        </p:txBody>
      </p:sp>
      <p:pic>
        <p:nvPicPr>
          <p:cNvPr descr="Image result for animals affected by pollution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50" y="3126000"/>
            <a:ext cx="2975150" cy="195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eight boats"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100" y="3126005"/>
            <a:ext cx="3522576" cy="17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What is </a:t>
            </a:r>
            <a:r>
              <a:rPr b="1" lang="en" sz="3000"/>
              <a:t>Overfishing?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16700" y="1207000"/>
            <a:ext cx="89106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Overfishing occurs when people are catching more fish than the population can reproduce.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This is a problem for oceans (or any water body)  because many people  and other animals rely on fish for food and this disturbs the food chain.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age result for fish in ocean net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650" y="3088600"/>
            <a:ext cx="4186750" cy="20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What is By-Catching? Why is it a problem?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76475" y="1454075"/>
            <a:ext cx="5836800" cy="341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/>
              <a:t>By-Catching is the amount of animals that are caught on accident  in fishing nets and then thrown back to the water source they came from.  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This is a problem because some animals are  thrown back  into the sea  and they are  already dead or almost dead. In result the amount of animals thrown back trumps the amount kept.</a:t>
            </a:r>
          </a:p>
        </p:txBody>
      </p:sp>
      <p:pic>
        <p:nvPicPr>
          <p:cNvPr descr="Image result for bycatchi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325" y="1307850"/>
            <a:ext cx="2975075" cy="31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Nonpoint</a:t>
            </a:r>
            <a:r>
              <a:rPr b="1" lang="en" sz="3000"/>
              <a:t> and Point Sources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28650" y="1307850"/>
            <a:ext cx="7630500" cy="240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A point source is a spot of pollution that enters the water from a known source.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 non-point source is a pollution whose source is hard to find or is scattered.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is an example of a point source?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age result for polluted sewage pipe" id="164" name="Shape 164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5597350" y="2609275"/>
            <a:ext cx="3290351" cy="24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592500" y="3996300"/>
            <a:ext cx="432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 example of a point source is water treatment plant discharge.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38675" y="932900"/>
            <a:ext cx="5811600" cy="4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ocean pollution such as plastic waste can trap marine animals 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Ocean pollution like debris can cause the oxygen levels to decrease, because the debris does not decompose making it hard for animals like whales ,sharks , dolphins ,turtles and other marine life to thrive and live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Marine animals can mistake trash for food and it can slowly kill them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03400" y="88250"/>
            <a:ext cx="80178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does ocean pollution affect animals and marine life?</a:t>
            </a:r>
          </a:p>
        </p:txBody>
      </p:sp>
      <p:pic>
        <p:nvPicPr>
          <p:cNvPr descr="Image result for ocean life stuck in trash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275" y="2275051"/>
            <a:ext cx="3092825" cy="256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416025" y="327775"/>
            <a:ext cx="8169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does ocean pollution affect  humans?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14300" y="1058950"/>
            <a:ext cx="7942200" cy="3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 Ocean pollution can pollute our water sources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Humans eat fish and animals who have been exposed to poison and chemicals so it can poison humans too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When humans are exposed to poisonous  chemicals for long periods of time it can cause health problems.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descr="Image result for pollution in water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75" y="3391175"/>
            <a:ext cx="7841325" cy="16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29850" y="1084175"/>
            <a:ext cx="8484300" cy="3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579900" y="365600"/>
            <a:ext cx="8358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the EPA and what do they do?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Environmental protection agency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Sets standards for safe drinking water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Char char="●"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Ensure the levels of pollution and chemicals are within a safe amount</a:t>
            </a:r>
          </a:p>
        </p:txBody>
      </p:sp>
      <p:pic>
        <p:nvPicPr>
          <p:cNvPr descr="Image result for epa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3042250"/>
            <a:ext cx="3403800" cy="210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llustration: Globe, Earth, World, Transparency - Free Image ..."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00" y="3458450"/>
            <a:ext cx="1445549" cy="14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Which is an example of a toxic chemical?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02575" y="1487575"/>
            <a:ext cx="4601400" cy="255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A.) a piece of wood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B.)salt water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C.)lead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D.)animal remains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68550" y="4412350"/>
            <a:ext cx="78069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Answer: C. Lead</a:t>
            </a:r>
          </a:p>
        </p:txBody>
      </p:sp>
      <p:pic>
        <p:nvPicPr>
          <p:cNvPr descr="Image result for pollution is bad sign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925" y="1487575"/>
            <a:ext cx="3281200" cy="32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