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2" r:id="rId4"/>
    <p:sldId id="260" r:id="rId5"/>
    <p:sldId id="257" r:id="rId6"/>
    <p:sldId id="258" r:id="rId7"/>
    <p:sldId id="259" r:id="rId8"/>
    <p:sldId id="263" r:id="rId9"/>
    <p:sldId id="264" r:id="rId10"/>
    <p:sldId id="265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3DDE208-23D7-48C5-9C21-1CD8320418BF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FFD8B3C-31B8-46D5-A285-174F114E3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27DFE-48BF-4103-B173-2B2F0B59DE8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1CB26-62C3-4672-864B-FB887DDB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r>
              <a:rPr lang="en-US" baseline="0" dirty="0" smtClean="0"/>
              <a:t> – 12(0), 24 (.5), 48 (1), 96 (1.5), 192 (2), 384 (2.5), 768 (3) =  768 at 3 hours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1CB26-62C3-4672-864B-FB887DDB92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7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6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8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3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0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7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2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DE16-085E-431C-B645-D68DCDC83F3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645C-087E-4210-9F82-CAC576EF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cells/scal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635125"/>
            <a:ext cx="6286500" cy="2387600"/>
          </a:xfrm>
        </p:spPr>
        <p:txBody>
          <a:bodyPr>
            <a:noAutofit/>
          </a:bodyPr>
          <a:lstStyle/>
          <a:p>
            <a:r>
              <a:rPr lang="en-US" sz="9600" dirty="0" smtClean="0"/>
              <a:t>#70 Parasitic Pathogens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4381500"/>
            <a:ext cx="5969000" cy="2149475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REMINDERS: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G/L quiz Friday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Your yellow course sheet needs to be filled out by Thursday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parasite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99" y="723900"/>
            <a:ext cx="5476875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Warm-up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029758"/>
            <a:ext cx="11819466" cy="4351338"/>
          </a:xfrm>
        </p:spPr>
        <p:txBody>
          <a:bodyPr>
            <a:noAutofit/>
          </a:bodyPr>
          <a:lstStyle/>
          <a:p>
            <a:r>
              <a:rPr lang="en-US" sz="4400" dirty="0" smtClean="0"/>
              <a:t>In your notebook define and explain a way these relate to our current unit.</a:t>
            </a:r>
          </a:p>
          <a:p>
            <a:endParaRPr lang="en-US" sz="4400" dirty="0" smtClean="0"/>
          </a:p>
          <a:p>
            <a:pPr lvl="1"/>
            <a:r>
              <a:rPr lang="en-US" sz="4400" dirty="0" smtClean="0"/>
              <a:t>Pathology</a:t>
            </a:r>
          </a:p>
          <a:p>
            <a:pPr lvl="1"/>
            <a:r>
              <a:rPr lang="en-US" sz="4400" dirty="0" smtClean="0"/>
              <a:t>Epidemiology</a:t>
            </a:r>
          </a:p>
          <a:p>
            <a:pPr lvl="1"/>
            <a:r>
              <a:rPr lang="en-US" sz="4400" dirty="0" smtClean="0"/>
              <a:t>Biotechnology</a:t>
            </a:r>
          </a:p>
          <a:p>
            <a:pPr lvl="1"/>
            <a:r>
              <a:rPr lang="en-US" sz="4400" dirty="0" smtClean="0"/>
              <a:t>Microbiology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12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"/>
            <a:ext cx="10515600" cy="11303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Warm-up – </a:t>
            </a:r>
            <a:r>
              <a:rPr lang="en-US" sz="4800" b="1" dirty="0" smtClean="0">
                <a:solidFill>
                  <a:srgbClr val="FF0000"/>
                </a:solidFill>
              </a:rPr>
              <a:t>YOU NEED TO SHOW WORK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30301"/>
            <a:ext cx="11658600" cy="57276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If you have 12 bacteria and they reproduce every </a:t>
            </a:r>
            <a:r>
              <a:rPr lang="en-US" sz="3600" b="1" dirty="0"/>
              <a:t>half-hour</a:t>
            </a:r>
            <a:r>
              <a:rPr lang="en-US" sz="3600" dirty="0"/>
              <a:t>, how many bacteria will you have in 3 hours?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If you have </a:t>
            </a:r>
            <a:r>
              <a:rPr lang="en-US" sz="3600" dirty="0" smtClean="0"/>
              <a:t>5 </a:t>
            </a:r>
            <a:r>
              <a:rPr lang="en-US" sz="3600" dirty="0"/>
              <a:t>bacteria and they </a:t>
            </a:r>
            <a:r>
              <a:rPr lang="en-US" sz="3600" dirty="0" smtClean="0"/>
              <a:t>split </a:t>
            </a:r>
            <a:r>
              <a:rPr lang="en-US" sz="3600" dirty="0"/>
              <a:t>every </a:t>
            </a:r>
            <a:r>
              <a:rPr lang="en-US" sz="3600" b="1" dirty="0"/>
              <a:t>½ hour</a:t>
            </a:r>
            <a:r>
              <a:rPr lang="en-US" sz="3600" dirty="0"/>
              <a:t>, how many hours will it take to get </a:t>
            </a:r>
            <a:r>
              <a:rPr lang="en-US" sz="3600" dirty="0" smtClean="0"/>
              <a:t>more than 1,200 bacteria cells? 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u="sng" dirty="0" smtClean="0"/>
              <a:t>Challenge problem:</a:t>
            </a:r>
          </a:p>
          <a:p>
            <a:r>
              <a:rPr lang="en-US" sz="3600" dirty="0"/>
              <a:t>You start out with 200 staph bacteria on your skinned knee that divide and split every 20 minutes.  After 3 hours you worry about an infection so you wash your wound with anti-bacterial soap which kills 90% of this staph infection.  How many staph bacteria do you have left?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size and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http://learn.genetics.utah.edu/content/cells/scale/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2D4A0-52A7-44B9-82AA-BBF8226ABD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ara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3876360" cy="315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7460" y="791369"/>
            <a:ext cx="6985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*Parasites 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908300"/>
            <a:ext cx="11442700" cy="3852863"/>
          </a:xfrm>
        </p:spPr>
        <p:txBody>
          <a:bodyPr/>
          <a:lstStyle/>
          <a:p>
            <a:r>
              <a:rPr lang="en-US" sz="3200" dirty="0" smtClean="0"/>
              <a:t>A </a:t>
            </a:r>
            <a:r>
              <a:rPr lang="en-US" sz="3200" b="1" u="sng" dirty="0" smtClean="0"/>
              <a:t>parasite</a:t>
            </a:r>
            <a:r>
              <a:rPr lang="en-US" sz="3200" dirty="0" smtClean="0"/>
              <a:t> is an organism that </a:t>
            </a:r>
            <a:r>
              <a:rPr lang="en-US" sz="3200" dirty="0" smtClean="0"/>
              <a:t>feeds </a:t>
            </a:r>
            <a:r>
              <a:rPr lang="en-US" sz="3200" dirty="0" smtClean="0"/>
              <a:t>on another individual, known as the host.  </a:t>
            </a:r>
          </a:p>
          <a:p>
            <a:endParaRPr lang="en-US" sz="3200" dirty="0" smtClean="0"/>
          </a:p>
          <a:p>
            <a:r>
              <a:rPr lang="en-US" sz="3200" dirty="0" smtClean="0"/>
              <a:t>Parasites either live </a:t>
            </a:r>
            <a:r>
              <a:rPr lang="en-US" sz="3200" u="sng" dirty="0" smtClean="0"/>
              <a:t>on or in their host’s body.</a:t>
            </a:r>
          </a:p>
          <a:p>
            <a:endParaRPr lang="en-US" sz="3200" u="sng" dirty="0"/>
          </a:p>
          <a:p>
            <a:r>
              <a:rPr lang="en-US" sz="3200" dirty="0" smtClean="0"/>
              <a:t>Organisms of two different species that live together in direct contact with each other form a </a:t>
            </a:r>
            <a:r>
              <a:rPr lang="en-US" sz="3200" u="sng" dirty="0" smtClean="0"/>
              <a:t>symbiotic relationship. </a:t>
            </a:r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598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785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*Symbiotic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363414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Mutualism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– one organism lives closely with another organism, </a:t>
            </a:r>
            <a:r>
              <a:rPr lang="en-US" sz="4000" u="sng" dirty="0" smtClean="0"/>
              <a:t>to the benefit of both</a:t>
            </a:r>
          </a:p>
        </p:txBody>
      </p:sp>
      <p:pic>
        <p:nvPicPr>
          <p:cNvPr id="1026" name="Picture 2" descr="http://education-portal.com/cimages/multimages/16/Honeybee_and_flow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2789663"/>
            <a:ext cx="4860990" cy="3849511"/>
          </a:xfrm>
          <a:prstGeom prst="rect">
            <a:avLst/>
          </a:prstGeom>
          <a:noFill/>
        </p:spPr>
      </p:pic>
      <p:pic>
        <p:nvPicPr>
          <p:cNvPr id="1028" name="Picture 4" descr="http://a66c7b.medialib.glogster.com/media/bd/bd4afcf3544d6683cc67d6b8539b830cd342a5de1a66e83a9f1c072e48071c85/crocodile-plover-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758553"/>
            <a:ext cx="5105400" cy="3880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44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746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*Symbiotic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2100" y="1343024"/>
            <a:ext cx="11684000" cy="551497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Parasitism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- one organism lives closely with another organism </a:t>
            </a:r>
            <a:r>
              <a:rPr lang="en-US" sz="3600" u="sng" dirty="0" smtClean="0"/>
              <a:t>where one organism benefits and the other is harmed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https://www.nationalgeographic.com/science/phenomena/2013/02/28/tongue-eating-fish-parasites-never-cease-to-amaze/</a:t>
            </a:r>
            <a:endParaRPr lang="en-US" sz="2000" dirty="0"/>
          </a:p>
        </p:txBody>
      </p:sp>
      <p:pic>
        <p:nvPicPr>
          <p:cNvPr id="5122" name="Picture 2" descr="http://upload.wikimedia.org/wikipedia/commons/6/65/Live_Tetragnatha_montana_%28RMNH.ARA.14127%29_parasitized_by_Acrodactyla_quadrisculpta_larva_%28RMNH.INS.593867%29_-_BDJ.1.e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1" y="2781300"/>
            <a:ext cx="4795598" cy="2994027"/>
          </a:xfrm>
          <a:prstGeom prst="rect">
            <a:avLst/>
          </a:prstGeom>
          <a:noFill/>
        </p:spPr>
      </p:pic>
      <p:pic>
        <p:nvPicPr>
          <p:cNvPr id="5124" name="Picture 4" descr="http://westcan.files.wordpress.com/2011/07/fish-paras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4300" y="2586600"/>
            <a:ext cx="4889500" cy="3188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0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*Symbiotic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222376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Commensalism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- one organism lives closely with another organism where </a:t>
            </a:r>
            <a:r>
              <a:rPr lang="en-US" sz="3600" u="sng" dirty="0" smtClean="0"/>
              <a:t>one organism benefits and the other is NOT harmed</a:t>
            </a:r>
            <a:endParaRPr lang="en-US" sz="3600" u="sng" dirty="0"/>
          </a:p>
        </p:txBody>
      </p:sp>
      <p:pic>
        <p:nvPicPr>
          <p:cNvPr id="2052" name="Picture 4" descr="http://2.bp.blogspot.com/_KQ8_woKrwiE/So3jXAb65CI/AAAAAAAAAGE/VFG7DtGhTRQ/s320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9100" y="2924321"/>
            <a:ext cx="5092700" cy="3692378"/>
          </a:xfrm>
          <a:prstGeom prst="rect">
            <a:avLst/>
          </a:prstGeom>
          <a:noFill/>
        </p:spPr>
      </p:pic>
      <p:pic>
        <p:nvPicPr>
          <p:cNvPr id="1026" name="Picture 2" descr="Image result for barnacles on w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235324"/>
            <a:ext cx="52832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31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-274955"/>
            <a:ext cx="10515600" cy="1325563"/>
          </a:xfrm>
        </p:spPr>
        <p:txBody>
          <a:bodyPr/>
          <a:lstStyle/>
          <a:p>
            <a:r>
              <a:rPr lang="en-US" dirty="0" smtClean="0"/>
              <a:t>Mapping Death Assessment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" y="822960"/>
            <a:ext cx="11521440" cy="587501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Describe what you see on the map you have marked with the locations of the deaths. Explain any trends you noticed about the placement of dots</a:t>
            </a:r>
            <a:r>
              <a:rPr lang="en-US" sz="3200" dirty="0" smtClean="0"/>
              <a:t>. (are they scattered, clumped, random, uniform)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Explain any other clues about the cause of disease.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Look at the information that you know about the victims, such as their ages and occupations. Are there any similarities in victims?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Based on the evidence of the cholera death locations shown on the map, state 3 hypothesizes or reasons that might explain </a:t>
            </a:r>
            <a:r>
              <a:rPr lang="en-US" sz="3200" dirty="0" smtClean="0"/>
              <a:t>how </a:t>
            </a:r>
            <a:r>
              <a:rPr lang="en-US" sz="3200" dirty="0"/>
              <a:t>the disease spread. (A hypothesis is an idea or theory about how or why something happens).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Explain possible solutions to </a:t>
            </a:r>
            <a:r>
              <a:rPr lang="en-US" sz="3200" dirty="0" smtClean="0"/>
              <a:t>resolving </a:t>
            </a:r>
            <a:r>
              <a:rPr lang="en-US" sz="3200" dirty="0"/>
              <a:t>the Cholera death problem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#71 – Infectious Disease spreadsheet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441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#70 Parasitic Pathogens </vt:lpstr>
      <vt:lpstr>Warm-up – YOU NEED TO SHOW WORK</vt:lpstr>
      <vt:lpstr>Cell size and scale</vt:lpstr>
      <vt:lpstr>*Parasites </vt:lpstr>
      <vt:lpstr>*Symbiotic Relationships</vt:lpstr>
      <vt:lpstr>*Symbiotic Relationships</vt:lpstr>
      <vt:lpstr>*Symbiotic Relationships</vt:lpstr>
      <vt:lpstr>Mapping Death Assessment questions </vt:lpstr>
      <vt:lpstr>#71 – Infectious Disease spreadsheet</vt:lpstr>
      <vt:lpstr>Warm-up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19</cp:revision>
  <cp:lastPrinted>2019-03-12T13:17:50Z</cp:lastPrinted>
  <dcterms:created xsi:type="dcterms:W3CDTF">2017-03-16T13:20:45Z</dcterms:created>
  <dcterms:modified xsi:type="dcterms:W3CDTF">2019-03-12T14:52:54Z</dcterms:modified>
</cp:coreProperties>
</file>