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76" r:id="rId3"/>
    <p:sldId id="279" r:id="rId4"/>
    <p:sldId id="264" r:id="rId5"/>
    <p:sldId id="282" r:id="rId6"/>
    <p:sldId id="285" r:id="rId7"/>
    <p:sldId id="286" r:id="rId8"/>
    <p:sldId id="272" r:id="rId9"/>
    <p:sldId id="280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88"/>
    <a:srgbClr val="C93B5D"/>
    <a:srgbClr val="F0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37E6A7-12AE-4CFF-A804-5A5677D77BD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B2DC24B-B77A-4A42-8F62-07FDB2D2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C2D7-BBBF-495B-9E61-58814B78238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17827-49B7-46B2-862F-1BC81630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C5F6-F94B-47A9-8141-714DD63992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18" y="26254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 of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 8 Continental Drift and Plate Tectonic Notes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7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65125"/>
            <a:ext cx="118248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*So </a:t>
            </a:r>
            <a:r>
              <a:rPr lang="en-US" sz="4000" u="sng" dirty="0"/>
              <a:t>how did the continents get to their current position?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1939155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4000" dirty="0" smtClean="0"/>
              <a:t>The </a:t>
            </a:r>
            <a:r>
              <a:rPr lang="en-US" altLang="en-US" sz="4000" dirty="0"/>
              <a:t>force responsible for </a:t>
            </a:r>
            <a:r>
              <a:rPr lang="en-US" altLang="en-US" sz="4000" dirty="0" smtClean="0"/>
              <a:t>moving tectonic </a:t>
            </a:r>
            <a:r>
              <a:rPr lang="en-US" altLang="en-US" sz="4000" dirty="0"/>
              <a:t>plates </a:t>
            </a:r>
            <a:r>
              <a:rPr lang="en-US" altLang="en-US" sz="4000" dirty="0" smtClean="0"/>
              <a:t>in the asthenosphere are </a:t>
            </a:r>
            <a:r>
              <a:rPr lang="en-US" altLang="en-US" sz="4000" u="sng" dirty="0" smtClean="0"/>
              <a:t>convection </a:t>
            </a:r>
            <a:r>
              <a:rPr lang="en-US" altLang="en-US" sz="4000" u="sng" dirty="0"/>
              <a:t>currents</a:t>
            </a:r>
            <a:r>
              <a:rPr lang="en-US" altLang="en-US" sz="4000" dirty="0"/>
              <a:t>.</a:t>
            </a:r>
          </a:p>
          <a:p>
            <a:endParaRPr lang="en-US" altLang="en-US" sz="4000" dirty="0"/>
          </a:p>
          <a:p>
            <a:r>
              <a:rPr lang="en-US" altLang="en-US" sz="4000" dirty="0" smtClean="0"/>
              <a:t>Convection </a:t>
            </a:r>
            <a:r>
              <a:rPr lang="en-US" altLang="en-US" sz="4000" dirty="0"/>
              <a:t>Currents occur within the asthenosphere when </a:t>
            </a:r>
            <a:r>
              <a:rPr lang="en-US" altLang="en-US" sz="4000" b="1" u="sng" dirty="0"/>
              <a:t>hot magma rises</a:t>
            </a:r>
            <a:r>
              <a:rPr lang="en-US" altLang="en-US" sz="4000" dirty="0"/>
              <a:t> to the crust and pushes plates in separate directions. As the </a:t>
            </a:r>
            <a:r>
              <a:rPr lang="en-US" altLang="en-US" sz="4000" b="1" u="sng" dirty="0"/>
              <a:t>magma cools, it sinks </a:t>
            </a:r>
            <a:r>
              <a:rPr lang="en-US" altLang="en-US" sz="4000" dirty="0"/>
              <a:t>back to the core to be heated up once again, continuing the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019" y="2232461"/>
            <a:ext cx="510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www.youtube.com/watch?v=MmMX83diwl0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019" y="839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Convection Explained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129164"/>
            <a:ext cx="11513126" cy="1325563"/>
          </a:xfrm>
        </p:spPr>
        <p:txBody>
          <a:bodyPr>
            <a:noAutofit/>
          </a:bodyPr>
          <a:lstStyle/>
          <a:p>
            <a:r>
              <a:rPr lang="en-US" u="sng" dirty="0" smtClean="0"/>
              <a:t>How </a:t>
            </a:r>
            <a:r>
              <a:rPr lang="en-US" u="sng" dirty="0"/>
              <a:t>did they prove how continents drift apart?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454727"/>
            <a:ext cx="11513126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4000" dirty="0"/>
              <a:t>An American scientist named Harry </a:t>
            </a:r>
            <a:r>
              <a:rPr lang="en-US" altLang="en-US" sz="4000" dirty="0" smtClean="0"/>
              <a:t>Hess drilled down in the sea floor and </a:t>
            </a:r>
            <a:r>
              <a:rPr lang="en-US" altLang="en-US" sz="4000" dirty="0"/>
              <a:t>proposed the seafloor spreading theory in </a:t>
            </a:r>
            <a:r>
              <a:rPr lang="en-US" altLang="en-US" sz="4000" dirty="0" smtClean="0"/>
              <a:t>1962. </a:t>
            </a:r>
            <a:endParaRPr lang="en-US" altLang="en-US" sz="4000" dirty="0"/>
          </a:p>
          <a:p>
            <a:pPr>
              <a:buFontTx/>
              <a:buChar char="•"/>
            </a:pPr>
            <a:endParaRPr lang="en-US" altLang="en-US" sz="4000" dirty="0"/>
          </a:p>
          <a:p>
            <a:pPr marL="0" indent="0">
              <a:buNone/>
            </a:pPr>
            <a:r>
              <a:rPr lang="en-US" altLang="en-US" sz="4000" dirty="0"/>
              <a:t>*The Sea floor spreading theory states that </a:t>
            </a:r>
            <a:r>
              <a:rPr lang="en-US" altLang="en-US" sz="4000" b="1" u="sng" dirty="0"/>
              <a:t>new crust is being created at mid-ocean ridges </a:t>
            </a:r>
            <a:r>
              <a:rPr lang="en-US" altLang="en-US" sz="4000" dirty="0"/>
              <a:t>(which are large </a:t>
            </a:r>
            <a:r>
              <a:rPr lang="en-US" altLang="en-US" sz="4000" dirty="0" smtClean="0"/>
              <a:t>underwater mountains) </a:t>
            </a:r>
            <a:r>
              <a:rPr lang="en-US" altLang="en-US" sz="4000" dirty="0"/>
              <a:t>and </a:t>
            </a:r>
            <a:r>
              <a:rPr lang="en-US" altLang="en-US" sz="4000" b="1" u="sng" dirty="0"/>
              <a:t>destroyed at </a:t>
            </a:r>
            <a:r>
              <a:rPr lang="en-US" altLang="en-US" sz="4000" b="1" u="sng" dirty="0" smtClean="0"/>
              <a:t>deep sea ocean </a:t>
            </a:r>
            <a:r>
              <a:rPr lang="en-US" altLang="en-US" sz="4000" b="1" u="sng" dirty="0"/>
              <a:t>trenches</a:t>
            </a:r>
            <a:r>
              <a:rPr lang="en-US" altLang="en-US" sz="4000" b="1" dirty="0"/>
              <a:t>.</a:t>
            </a:r>
          </a:p>
          <a:p>
            <a:pPr>
              <a:buFontTx/>
              <a:buChar char="•"/>
            </a:pPr>
            <a:endParaRPr lang="en-US" alt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smtClean="0"/>
              <a:t>This proved why the Earth isn’t growing in size. New crust is being created at the same rate that it is being destroyed.</a:t>
            </a:r>
            <a:endParaRPr lang="en-US" alt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9" y="-130609"/>
            <a:ext cx="11513126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*What else did we learn by looking at the sea floor?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8" y="1194954"/>
            <a:ext cx="11776362" cy="54864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As </a:t>
            </a:r>
            <a:r>
              <a:rPr lang="en-US" sz="4000" dirty="0"/>
              <a:t>the magma on the sea floor cools and hardens by the mid ocean </a:t>
            </a:r>
            <a:r>
              <a:rPr lang="en-US" sz="4000" dirty="0" smtClean="0"/>
              <a:t>ridges, </a:t>
            </a:r>
            <a:r>
              <a:rPr lang="en-US" sz="4000" dirty="0"/>
              <a:t>iron in the magma align in the direction based off the Earth’s </a:t>
            </a:r>
            <a:r>
              <a:rPr lang="en-US" sz="4000" dirty="0" smtClean="0"/>
              <a:t>current magnetic </a:t>
            </a:r>
            <a:r>
              <a:rPr lang="en-US" sz="4000" dirty="0"/>
              <a:t>poles</a:t>
            </a:r>
            <a:r>
              <a:rPr lang="en-US" sz="4000" dirty="0" smtClean="0"/>
              <a:t>.</a:t>
            </a:r>
          </a:p>
          <a:p>
            <a:pPr lvl="0"/>
            <a:endParaRPr lang="en-US" sz="4000" dirty="0" smtClean="0"/>
          </a:p>
          <a:p>
            <a:r>
              <a:rPr lang="en-US" sz="4000" dirty="0"/>
              <a:t>S</a:t>
            </a:r>
            <a:r>
              <a:rPr lang="en-US" sz="4000" dirty="0" smtClean="0"/>
              <a:t>cientist looked at the seafloor crust and </a:t>
            </a:r>
            <a:r>
              <a:rPr lang="en-US" sz="4000" dirty="0"/>
              <a:t>found evidence </a:t>
            </a:r>
            <a:r>
              <a:rPr lang="en-US" sz="4000" dirty="0" smtClean="0"/>
              <a:t>that throughout </a:t>
            </a:r>
            <a:r>
              <a:rPr lang="en-US" sz="4000" dirty="0"/>
              <a:t>Earth’s history, the north and south magnetic poles have changed places </a:t>
            </a:r>
            <a:r>
              <a:rPr lang="en-US" sz="4000" dirty="0" smtClean="0"/>
              <a:t>several </a:t>
            </a:r>
            <a:r>
              <a:rPr lang="en-US" sz="4000" dirty="0"/>
              <a:t>times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6336" y="0"/>
            <a:ext cx="7886700" cy="94341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*Magnetic reversals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t="33759"/>
          <a:stretch/>
        </p:blipFill>
        <p:spPr bwMode="auto">
          <a:xfrm>
            <a:off x="1792224" y="3377045"/>
            <a:ext cx="8154924" cy="36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3292" y="936014"/>
            <a:ext cx="11232572" cy="2670169"/>
          </a:xfrm>
        </p:spPr>
        <p:txBody>
          <a:bodyPr>
            <a:normAutofit/>
          </a:bodyPr>
          <a:lstStyle/>
          <a:p>
            <a:r>
              <a:rPr lang="en-US" sz="3200" dirty="0"/>
              <a:t>A magnetic reversal occurs when Earth’s magnetic field reverses, causing the iron in the magma to align in the opposite direction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000" dirty="0" smtClean="0"/>
              <a:t>The </a:t>
            </a:r>
            <a:r>
              <a:rPr lang="en-US" sz="3000" dirty="0"/>
              <a:t>youngest rock records are located the closest to the mid ocean ridge and the oldest near the ocean trench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1696065"/>
            <a:ext cx="7772400" cy="408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500" b="1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2743201"/>
            <a:ext cx="9144000" cy="3689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Tx/>
              <a:buChar char="-"/>
              <a:defRPr/>
            </a:pP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Reversals Videos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Magnetic field 100 greatest discoveries (2:34)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smtClean="0"/>
              <a:t>youtu.be/igGsuDYxhEA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happens when the poles reverse (3:02)</a:t>
            </a:r>
          </a:p>
          <a:p>
            <a:pPr marL="0" indent="0">
              <a:buNone/>
            </a:pPr>
            <a:r>
              <a:rPr lang="en-US" dirty="0"/>
              <a:t>https://youtu.be/Ou1BiorYRNU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3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How and where is crust being destroyed?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136196"/>
            <a:ext cx="11702142" cy="249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*A process called </a:t>
            </a:r>
            <a:r>
              <a:rPr lang="en-US" sz="4400" b="1" u="sng" dirty="0"/>
              <a:t>s</a:t>
            </a:r>
            <a:r>
              <a:rPr lang="en-US" sz="4400" b="1" u="sng" dirty="0" smtClean="0"/>
              <a:t>ubduction</a:t>
            </a:r>
            <a:r>
              <a:rPr lang="en-US" sz="4400" dirty="0" smtClean="0"/>
              <a:t> takes place at </a:t>
            </a:r>
            <a:r>
              <a:rPr lang="en-US" sz="4400" dirty="0"/>
              <a:t>the ocean </a:t>
            </a:r>
            <a:r>
              <a:rPr lang="en-US" sz="4400" dirty="0" smtClean="0"/>
              <a:t>trenches. Here,  oceanic </a:t>
            </a:r>
            <a:r>
              <a:rPr lang="en-US" sz="4400" dirty="0"/>
              <a:t>crust </a:t>
            </a:r>
            <a:r>
              <a:rPr lang="en-US" sz="4400" dirty="0" smtClean="0"/>
              <a:t>gets pushed </a:t>
            </a:r>
            <a:r>
              <a:rPr lang="en-US" sz="4400" dirty="0"/>
              <a:t>beneath continental crust </a:t>
            </a:r>
            <a:r>
              <a:rPr lang="en-US" sz="4400" dirty="0" smtClean="0"/>
              <a:t>towards the mantle and melts. This process destroys oceanic crust.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1169" t="5985" r="-1169" b="21186"/>
          <a:stretch/>
        </p:blipFill>
        <p:spPr>
          <a:xfrm>
            <a:off x="332510" y="3541687"/>
            <a:ext cx="11859490" cy="33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Wegener first published his theory on continental drift, several scientists rejected </a:t>
            </a:r>
            <a:r>
              <a:rPr lang="en-US" sz="4000" dirty="0" smtClean="0"/>
              <a:t>his theory. Explain why? 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Years later they </a:t>
            </a:r>
            <a:r>
              <a:rPr lang="en-US" sz="4000" dirty="0" smtClean="0"/>
              <a:t>accepted it because of a process called ____________.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32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376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Part 2 of   # 8 Continental Drift and Plate Tectonic Notes </vt:lpstr>
      <vt:lpstr>*So how did the continents get to their current position?</vt:lpstr>
      <vt:lpstr>Convection Explained </vt:lpstr>
      <vt:lpstr>How did they prove how continents drift apart?</vt:lpstr>
      <vt:lpstr>*What else did we learn by looking at the sea floor?</vt:lpstr>
      <vt:lpstr>*Magnetic reversals</vt:lpstr>
      <vt:lpstr>Magnetic Reversals Videos </vt:lpstr>
      <vt:lpstr>How and where is crust being destroyed?</vt:lpstr>
      <vt:lpstr>Warm-up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70</cp:revision>
  <cp:lastPrinted>2018-09-18T17:05:06Z</cp:lastPrinted>
  <dcterms:created xsi:type="dcterms:W3CDTF">2016-09-13T19:58:11Z</dcterms:created>
  <dcterms:modified xsi:type="dcterms:W3CDTF">2018-09-20T15:00:35Z</dcterms:modified>
</cp:coreProperties>
</file>