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22"/>
  </p:handoutMasterIdLst>
  <p:sldIdLst>
    <p:sldId id="256" r:id="rId2"/>
    <p:sldId id="290" r:id="rId3"/>
    <p:sldId id="291" r:id="rId4"/>
    <p:sldId id="292" r:id="rId5"/>
    <p:sldId id="281" r:id="rId6"/>
    <p:sldId id="282" r:id="rId7"/>
    <p:sldId id="297" r:id="rId8"/>
    <p:sldId id="257" r:id="rId9"/>
    <p:sldId id="296" r:id="rId10"/>
    <p:sldId id="258" r:id="rId11"/>
    <p:sldId id="294" r:id="rId12"/>
    <p:sldId id="259" r:id="rId13"/>
    <p:sldId id="260" r:id="rId14"/>
    <p:sldId id="261" r:id="rId15"/>
    <p:sldId id="262" r:id="rId16"/>
    <p:sldId id="263" r:id="rId17"/>
    <p:sldId id="265" r:id="rId18"/>
    <p:sldId id="295" r:id="rId19"/>
    <p:sldId id="289" r:id="rId20"/>
    <p:sldId id="264" r:id="rId2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80" d="100"/>
          <a:sy n="80" d="100"/>
        </p:scale>
        <p:origin x="126"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63834067-970F-4CF0-9702-FF2C15589CAB}" type="datetimeFigureOut">
              <a:rPr lang="en-US" smtClean="0"/>
              <a:t>10/31/2019</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FD73BFD4-E7A4-4892-81AA-8E36E6E70C18}" type="slidenum">
              <a:rPr lang="en-US" smtClean="0"/>
              <a:t>‹#›</a:t>
            </a:fld>
            <a:endParaRPr lang="en-US"/>
          </a:p>
        </p:txBody>
      </p:sp>
    </p:spTree>
    <p:extLst>
      <p:ext uri="{BB962C8B-B14F-4D97-AF65-F5344CB8AC3E}">
        <p14:creationId xmlns:p14="http://schemas.microsoft.com/office/powerpoint/2010/main" val="33521023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339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467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051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06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76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012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059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467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261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362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333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10/31/2019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87531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wxZuKErHs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edrocklayers.com/" TargetMode="External"/><Relationship Id="rId2" Type="http://schemas.openxmlformats.org/officeDocument/2006/relationships/hyperlink" Target="http://www.superpositionrock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Water Peer Teach Project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17833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078" y="0"/>
            <a:ext cx="10515600" cy="1325563"/>
          </a:xfrm>
        </p:spPr>
        <p:txBody>
          <a:bodyPr/>
          <a:lstStyle/>
          <a:p>
            <a:pPr algn="ctr"/>
            <a:r>
              <a:rPr lang="en-US" dirty="0"/>
              <a:t>Neritic Zone</a:t>
            </a:r>
          </a:p>
        </p:txBody>
      </p:sp>
      <p:sp>
        <p:nvSpPr>
          <p:cNvPr id="3" name="Content Placeholder 2"/>
          <p:cNvSpPr>
            <a:spLocks noGrp="1"/>
          </p:cNvSpPr>
          <p:nvPr>
            <p:ph idx="1"/>
          </p:nvPr>
        </p:nvSpPr>
        <p:spPr>
          <a:xfrm>
            <a:off x="375334" y="1011498"/>
            <a:ext cx="11481087" cy="5406887"/>
          </a:xfrm>
        </p:spPr>
        <p:txBody>
          <a:bodyPr>
            <a:normAutofit fontScale="85000" lnSpcReduction="20000"/>
          </a:bodyPr>
          <a:lstStyle/>
          <a:p>
            <a:r>
              <a:rPr lang="en-US" dirty="0"/>
              <a:t>Marine life organisms wants your help proving why the neritic zone is the best ocean zone. It is your job to prepare an informative yet memorable </a:t>
            </a:r>
            <a:r>
              <a:rPr lang="en-US" dirty="0" err="1"/>
              <a:t>powerpoint</a:t>
            </a:r>
            <a:r>
              <a:rPr lang="en-US" dirty="0"/>
              <a:t> conveying all it’s greatness. Things you must include are:</a:t>
            </a:r>
          </a:p>
          <a:p>
            <a:r>
              <a:rPr lang="en-US" dirty="0"/>
              <a:t>Explain in detail what the neritic zone is and all that it has to offer. Remember that  you are the only group researching your topic and accuracy is the most important component. Make sure the information is clear and easy to understand</a:t>
            </a:r>
          </a:p>
          <a:p>
            <a:r>
              <a:rPr lang="en-US" dirty="0"/>
              <a:t>Create a motto </a:t>
            </a:r>
          </a:p>
          <a:p>
            <a:r>
              <a:rPr lang="en-US" dirty="0"/>
              <a:t>Depth (in feet)</a:t>
            </a:r>
          </a:p>
          <a:p>
            <a:r>
              <a:rPr lang="en-US" dirty="0"/>
              <a:t>Location 	</a:t>
            </a:r>
          </a:p>
          <a:p>
            <a:r>
              <a:rPr lang="en-US" dirty="0"/>
              <a:t>How much sunlight does this area get</a:t>
            </a:r>
          </a:p>
          <a:p>
            <a:r>
              <a:rPr lang="en-US" dirty="0"/>
              <a:t>3 facts/something cool or worth noting </a:t>
            </a:r>
          </a:p>
          <a:p>
            <a:r>
              <a:rPr lang="en-US" dirty="0"/>
              <a:t>Animal life – name and pictures of at least 4</a:t>
            </a:r>
          </a:p>
          <a:p>
            <a:r>
              <a:rPr lang="en-US" dirty="0"/>
              <a:t>Plant life – name and pictures of at least 3</a:t>
            </a:r>
          </a:p>
          <a:p>
            <a:r>
              <a:rPr lang="en-US" dirty="0"/>
              <a:t>Explain in detail continental shelf and continental slope</a:t>
            </a:r>
          </a:p>
          <a:p>
            <a:r>
              <a:rPr lang="en-US" dirty="0"/>
              <a:t>pictures</a:t>
            </a:r>
          </a:p>
          <a:p>
            <a:endParaRPr lang="en-US" dirty="0"/>
          </a:p>
        </p:txBody>
      </p:sp>
    </p:spTree>
    <p:extLst>
      <p:ext uri="{BB962C8B-B14F-4D97-AF65-F5344CB8AC3E}">
        <p14:creationId xmlns:p14="http://schemas.microsoft.com/office/powerpoint/2010/main" val="19721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078" y="0"/>
            <a:ext cx="10515600" cy="1325563"/>
          </a:xfrm>
        </p:spPr>
        <p:txBody>
          <a:bodyPr/>
          <a:lstStyle/>
          <a:p>
            <a:pPr algn="ctr"/>
            <a:r>
              <a:rPr lang="en-US" dirty="0"/>
              <a:t>Open ocean and sea currents</a:t>
            </a:r>
          </a:p>
        </p:txBody>
      </p:sp>
      <p:sp>
        <p:nvSpPr>
          <p:cNvPr id="3" name="Content Placeholder 2"/>
          <p:cNvSpPr>
            <a:spLocks noGrp="1"/>
          </p:cNvSpPr>
          <p:nvPr>
            <p:ph idx="1"/>
          </p:nvPr>
        </p:nvSpPr>
        <p:spPr>
          <a:xfrm>
            <a:off x="375334" y="1011498"/>
            <a:ext cx="11481087" cy="5406887"/>
          </a:xfrm>
        </p:spPr>
        <p:txBody>
          <a:bodyPr>
            <a:normAutofit fontScale="77500" lnSpcReduction="20000"/>
          </a:bodyPr>
          <a:lstStyle/>
          <a:p>
            <a:r>
              <a:rPr lang="en-US" dirty="0"/>
              <a:t>Marine life organisms wants your help proving why the open ocean is the best ocean zone. It is your job to prepare an informative yet memorable </a:t>
            </a:r>
            <a:r>
              <a:rPr lang="en-US" dirty="0" err="1"/>
              <a:t>powerpoint</a:t>
            </a:r>
            <a:r>
              <a:rPr lang="en-US" dirty="0"/>
              <a:t> conveying all it’s greatness. Things you must include are:</a:t>
            </a:r>
          </a:p>
          <a:p>
            <a:r>
              <a:rPr lang="en-US" dirty="0"/>
              <a:t>Explain in detail what the open ocean is and all that it has to offer. Remember that  you are the only group researching your topic and accuracy is the most important component. Make sure the information is clear and easy to understand</a:t>
            </a:r>
          </a:p>
          <a:p>
            <a:r>
              <a:rPr lang="en-US" dirty="0"/>
              <a:t>Create a motto </a:t>
            </a:r>
          </a:p>
          <a:p>
            <a:r>
              <a:rPr lang="en-US" dirty="0"/>
              <a:t>Depth (in feet)</a:t>
            </a:r>
          </a:p>
          <a:p>
            <a:r>
              <a:rPr lang="en-US" dirty="0"/>
              <a:t>Location, where can this zone be found 	</a:t>
            </a:r>
          </a:p>
          <a:p>
            <a:r>
              <a:rPr lang="en-US" dirty="0"/>
              <a:t>How much sunlight does this area get</a:t>
            </a:r>
          </a:p>
          <a:p>
            <a:r>
              <a:rPr lang="en-US" dirty="0"/>
              <a:t>3 facts/something cool or worth noting </a:t>
            </a:r>
          </a:p>
          <a:p>
            <a:r>
              <a:rPr lang="en-US" dirty="0"/>
              <a:t>Animal life – name and pictures of at least 4</a:t>
            </a:r>
          </a:p>
          <a:p>
            <a:r>
              <a:rPr lang="en-US" dirty="0"/>
              <a:t>Plant life – name and include pictures of plants that may be found here</a:t>
            </a:r>
          </a:p>
          <a:p>
            <a:r>
              <a:rPr lang="en-US" dirty="0"/>
              <a:t>Explain in detail what ocean currents and deep currents are. Mention how wind and density contributes to these. </a:t>
            </a:r>
          </a:p>
          <a:p>
            <a:pPr lvl="1"/>
            <a:r>
              <a:rPr lang="en-US" dirty="0"/>
              <a:t>Which of these causes upwelling's. Explain what is going on during </a:t>
            </a:r>
            <a:r>
              <a:rPr lang="en-US" dirty="0" err="1"/>
              <a:t>upwellings</a:t>
            </a:r>
            <a:r>
              <a:rPr lang="en-US" dirty="0"/>
              <a:t>. Mention water and nutrients</a:t>
            </a:r>
          </a:p>
          <a:p>
            <a:r>
              <a:rPr lang="en-US" dirty="0"/>
              <a:t>pictures</a:t>
            </a:r>
          </a:p>
          <a:p>
            <a:endParaRPr lang="en-US" dirty="0"/>
          </a:p>
        </p:txBody>
      </p:sp>
    </p:spTree>
    <p:extLst>
      <p:ext uri="{BB962C8B-B14F-4D97-AF65-F5344CB8AC3E}">
        <p14:creationId xmlns:p14="http://schemas.microsoft.com/office/powerpoint/2010/main" val="3186227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887" y="0"/>
            <a:ext cx="10515600" cy="1325563"/>
          </a:xfrm>
        </p:spPr>
        <p:txBody>
          <a:bodyPr/>
          <a:lstStyle/>
          <a:p>
            <a:pPr algn="ctr"/>
            <a:r>
              <a:rPr lang="en-US" dirty="0"/>
              <a:t>Benthic Zone (deep ocean)</a:t>
            </a:r>
          </a:p>
        </p:txBody>
      </p:sp>
      <p:sp>
        <p:nvSpPr>
          <p:cNvPr id="3" name="Content Placeholder 2"/>
          <p:cNvSpPr>
            <a:spLocks noGrp="1"/>
          </p:cNvSpPr>
          <p:nvPr>
            <p:ph idx="1"/>
          </p:nvPr>
        </p:nvSpPr>
        <p:spPr>
          <a:xfrm>
            <a:off x="251478" y="1019909"/>
            <a:ext cx="11688418" cy="5520040"/>
          </a:xfrm>
        </p:spPr>
        <p:txBody>
          <a:bodyPr>
            <a:normAutofit fontScale="70000" lnSpcReduction="20000"/>
          </a:bodyPr>
          <a:lstStyle/>
          <a:p>
            <a:r>
              <a:rPr lang="en-US" dirty="0"/>
              <a:t>Marine life organisms wants your help proving why the benthic zone is the best ocean zone. It is your job to prepare an informative yet memorable </a:t>
            </a:r>
            <a:r>
              <a:rPr lang="en-US" dirty="0" err="1"/>
              <a:t>powerpoint</a:t>
            </a:r>
            <a:r>
              <a:rPr lang="en-US" dirty="0"/>
              <a:t> conveying all it’s greatness. Things you must include are:</a:t>
            </a:r>
          </a:p>
          <a:p>
            <a:r>
              <a:rPr lang="en-US" dirty="0"/>
              <a:t>Explain in detail what the benthic zone is and all that it has to offer. Remember that  you are the only group researching your topic and accuracy is the most important component. Make sure the information is clear and easy to understand</a:t>
            </a:r>
          </a:p>
          <a:p>
            <a:r>
              <a:rPr lang="en-US" dirty="0"/>
              <a:t>Create a motto </a:t>
            </a:r>
          </a:p>
          <a:p>
            <a:r>
              <a:rPr lang="en-US" dirty="0"/>
              <a:t>Depth (in feet)</a:t>
            </a:r>
          </a:p>
          <a:p>
            <a:r>
              <a:rPr lang="en-US" dirty="0"/>
              <a:t>Location 	</a:t>
            </a:r>
          </a:p>
          <a:p>
            <a:r>
              <a:rPr lang="en-US" dirty="0"/>
              <a:t>How much sunlight does this area get, and the pressure within this ocean zone compared to other zones</a:t>
            </a:r>
          </a:p>
          <a:p>
            <a:r>
              <a:rPr lang="en-US" dirty="0"/>
              <a:t>3 facts/something cool or worth noting </a:t>
            </a:r>
          </a:p>
          <a:p>
            <a:r>
              <a:rPr lang="en-US" dirty="0"/>
              <a:t>Animal life – name and pictures of at least 4</a:t>
            </a:r>
          </a:p>
          <a:p>
            <a:r>
              <a:rPr lang="en-US" dirty="0"/>
              <a:t>Plant life – name and pictures of at least 3</a:t>
            </a:r>
          </a:p>
          <a:p>
            <a:r>
              <a:rPr lang="en-US" dirty="0"/>
              <a:t>What are sonar waves? Explain how they work and what information can they help us with when studying the sea floor </a:t>
            </a:r>
          </a:p>
          <a:p>
            <a:r>
              <a:rPr lang="en-US" dirty="0"/>
              <a:t>Explain the 1977 dive in Alvin to the Galapagos Rift – what did we learn from this</a:t>
            </a:r>
          </a:p>
          <a:p>
            <a:r>
              <a:rPr lang="en-US" dirty="0"/>
              <a:t>What are hydrothermal vents and cold seeps AND WHY ARE THEY IMPORTANT to this ocean zone (mention chemosynthesis and tell how organisms </a:t>
            </a:r>
            <a:r>
              <a:rPr lang="en-US"/>
              <a:t>use this)</a:t>
            </a:r>
            <a:endParaRPr lang="en-US" dirty="0"/>
          </a:p>
          <a:p>
            <a:r>
              <a:rPr lang="en-US" dirty="0"/>
              <a:t>PICTURES</a:t>
            </a:r>
          </a:p>
          <a:p>
            <a:endParaRPr lang="en-US" dirty="0"/>
          </a:p>
        </p:txBody>
      </p:sp>
    </p:spTree>
    <p:extLst>
      <p:ext uri="{BB962C8B-B14F-4D97-AF65-F5344CB8AC3E}">
        <p14:creationId xmlns:p14="http://schemas.microsoft.com/office/powerpoint/2010/main" val="28243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29" y="-263768"/>
            <a:ext cx="10515600" cy="1589332"/>
          </a:xfrm>
        </p:spPr>
        <p:txBody>
          <a:bodyPr/>
          <a:lstStyle/>
          <a:p>
            <a:pPr algn="ctr"/>
            <a:r>
              <a:rPr lang="en-US" dirty="0"/>
              <a:t>Plankton, plant life, and surface water</a:t>
            </a:r>
          </a:p>
        </p:txBody>
      </p:sp>
      <p:sp>
        <p:nvSpPr>
          <p:cNvPr id="3" name="Content Placeholder 2"/>
          <p:cNvSpPr>
            <a:spLocks noGrp="1"/>
          </p:cNvSpPr>
          <p:nvPr>
            <p:ph idx="1"/>
          </p:nvPr>
        </p:nvSpPr>
        <p:spPr>
          <a:xfrm>
            <a:off x="178903" y="773723"/>
            <a:ext cx="11748053" cy="5706589"/>
          </a:xfrm>
        </p:spPr>
        <p:txBody>
          <a:bodyPr>
            <a:normAutofit fontScale="77500" lnSpcReduction="20000"/>
          </a:bodyPr>
          <a:lstStyle/>
          <a:p>
            <a:r>
              <a:rPr lang="en-US" dirty="0"/>
              <a:t>What would the ocean be without plankton and other plant life? It is up to your group to  stress the importance of marine plants. Your group must prepare an informative yet memorable </a:t>
            </a:r>
            <a:r>
              <a:rPr lang="en-US" dirty="0" err="1"/>
              <a:t>powerpoint</a:t>
            </a:r>
            <a:r>
              <a:rPr lang="en-US" dirty="0"/>
              <a:t> on your topic, things you must include are:</a:t>
            </a:r>
          </a:p>
          <a:p>
            <a:r>
              <a:rPr lang="en-US" dirty="0"/>
              <a:t>Create a motto </a:t>
            </a:r>
          </a:p>
          <a:p>
            <a:r>
              <a:rPr lang="en-US" dirty="0"/>
              <a:t>Explain what phytoplankton and zoo plankton are</a:t>
            </a:r>
          </a:p>
          <a:p>
            <a:pPr lvl="1"/>
            <a:r>
              <a:rPr lang="en-US" dirty="0"/>
              <a:t>Tell the benefits of zooplankton AND phytoplankton – must mention oxygen</a:t>
            </a:r>
          </a:p>
          <a:p>
            <a:pPr lvl="1"/>
            <a:r>
              <a:rPr lang="en-US" dirty="0"/>
              <a:t>Must explain and mention photosynthesis and cellular respiration</a:t>
            </a:r>
          </a:p>
          <a:p>
            <a:pPr lvl="1"/>
            <a:r>
              <a:rPr lang="en-US" dirty="0"/>
              <a:t>Explain how they help food chains/webs</a:t>
            </a:r>
          </a:p>
          <a:p>
            <a:r>
              <a:rPr lang="en-US" dirty="0"/>
              <a:t>WHERE ARE THEY LOCATED </a:t>
            </a:r>
          </a:p>
          <a:p>
            <a:r>
              <a:rPr lang="en-US" dirty="0"/>
              <a:t>MINIMUM OF 3 FACTS</a:t>
            </a:r>
          </a:p>
          <a:p>
            <a:r>
              <a:rPr lang="en-US" dirty="0"/>
              <a:t>What are coral reefs? What are kelp forests?</a:t>
            </a:r>
          </a:p>
          <a:p>
            <a:pPr lvl="1"/>
            <a:r>
              <a:rPr lang="en-US" dirty="0"/>
              <a:t>In what type of water are they located and how big can they get (in feet)</a:t>
            </a:r>
          </a:p>
          <a:p>
            <a:pPr lvl="1"/>
            <a:r>
              <a:rPr lang="en-US" dirty="0"/>
              <a:t>What do they provide to other plants and animals?</a:t>
            </a:r>
          </a:p>
          <a:p>
            <a:pPr lvl="1"/>
            <a:r>
              <a:rPr lang="en-US" dirty="0"/>
              <a:t>why are they only found near shore </a:t>
            </a:r>
          </a:p>
          <a:p>
            <a:pPr lvl="1"/>
            <a:r>
              <a:rPr lang="en-US" dirty="0"/>
              <a:t>Min 3 facts</a:t>
            </a:r>
          </a:p>
          <a:p>
            <a:r>
              <a:rPr lang="en-US" dirty="0"/>
              <a:t>What is a reservoir and why are they important to humans?</a:t>
            </a:r>
          </a:p>
          <a:p>
            <a:r>
              <a:rPr lang="en-US" dirty="0"/>
              <a:t>Explain in detail what eutrophication is and what it can do to a body of water </a:t>
            </a:r>
          </a:p>
          <a:p>
            <a:r>
              <a:rPr lang="en-US" dirty="0"/>
              <a:t>Pictures</a:t>
            </a:r>
          </a:p>
          <a:p>
            <a:endParaRPr lang="en-US" dirty="0"/>
          </a:p>
          <a:p>
            <a:endParaRPr lang="en-US" dirty="0"/>
          </a:p>
        </p:txBody>
      </p:sp>
    </p:spTree>
    <p:extLst>
      <p:ext uri="{BB962C8B-B14F-4D97-AF65-F5344CB8AC3E}">
        <p14:creationId xmlns:p14="http://schemas.microsoft.com/office/powerpoint/2010/main" val="3745056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887" y="0"/>
            <a:ext cx="10515600" cy="1325563"/>
          </a:xfrm>
        </p:spPr>
        <p:txBody>
          <a:bodyPr/>
          <a:lstStyle/>
          <a:p>
            <a:pPr algn="ctr"/>
            <a:r>
              <a:rPr lang="en-US" dirty="0"/>
              <a:t>water properties</a:t>
            </a:r>
          </a:p>
        </p:txBody>
      </p:sp>
      <p:sp>
        <p:nvSpPr>
          <p:cNvPr id="3" name="Content Placeholder 2"/>
          <p:cNvSpPr>
            <a:spLocks noGrp="1"/>
          </p:cNvSpPr>
          <p:nvPr>
            <p:ph idx="1"/>
          </p:nvPr>
        </p:nvSpPr>
        <p:spPr>
          <a:xfrm>
            <a:off x="215035" y="1325563"/>
            <a:ext cx="11138452" cy="5322736"/>
          </a:xfrm>
        </p:spPr>
        <p:txBody>
          <a:bodyPr>
            <a:normAutofit/>
          </a:bodyPr>
          <a:lstStyle/>
          <a:p>
            <a:r>
              <a:rPr lang="en-US" dirty="0"/>
              <a:t>Teach the uniqueness of water by explaining the following</a:t>
            </a:r>
          </a:p>
          <a:p>
            <a:pPr lvl="1"/>
            <a:r>
              <a:rPr lang="en-US" dirty="0"/>
              <a:t> adhesion, cohesion, specific heat, capillary action, surface tension, polarity, and water hardness.</a:t>
            </a:r>
          </a:p>
          <a:p>
            <a:pPr lvl="1"/>
            <a:r>
              <a:rPr lang="en-US" dirty="0"/>
              <a:t>Explain why icebergs can float in water</a:t>
            </a:r>
          </a:p>
          <a:p>
            <a:pPr lvl="1"/>
            <a:r>
              <a:rPr lang="en-US" dirty="0"/>
              <a:t>Explain how water move up straw or plant stem</a:t>
            </a:r>
          </a:p>
          <a:p>
            <a:pPr lvl="1"/>
            <a:r>
              <a:rPr lang="en-US" dirty="0"/>
              <a:t>Explain how certain bugs can walk on water</a:t>
            </a:r>
          </a:p>
          <a:p>
            <a:pPr lvl="1"/>
            <a:r>
              <a:rPr lang="en-US" dirty="0"/>
              <a:t>Tell why these are important. Make sure this is clear and easy to understand. </a:t>
            </a:r>
          </a:p>
          <a:p>
            <a:pPr lvl="1"/>
            <a:r>
              <a:rPr lang="en-US" dirty="0"/>
              <a:t>What two elements are responsible for water hardness</a:t>
            </a:r>
          </a:p>
          <a:p>
            <a:r>
              <a:rPr lang="en-US" dirty="0"/>
              <a:t>Pictures</a:t>
            </a:r>
          </a:p>
          <a:p>
            <a:r>
              <a:rPr lang="en-US" dirty="0"/>
              <a:t>Come up with a motto</a:t>
            </a:r>
          </a:p>
        </p:txBody>
      </p:sp>
    </p:spTree>
    <p:extLst>
      <p:ext uri="{BB962C8B-B14F-4D97-AF65-F5344CB8AC3E}">
        <p14:creationId xmlns:p14="http://schemas.microsoft.com/office/powerpoint/2010/main" val="578317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a:t>Ocean Exploration and Human Impact</a:t>
            </a:r>
          </a:p>
        </p:txBody>
      </p:sp>
      <p:sp>
        <p:nvSpPr>
          <p:cNvPr id="3" name="Content Placeholder 2"/>
          <p:cNvSpPr>
            <a:spLocks noGrp="1"/>
          </p:cNvSpPr>
          <p:nvPr>
            <p:ph idx="1"/>
          </p:nvPr>
        </p:nvSpPr>
        <p:spPr>
          <a:xfrm>
            <a:off x="258417" y="1153886"/>
            <a:ext cx="11672326" cy="5495108"/>
          </a:xfrm>
        </p:spPr>
        <p:txBody>
          <a:bodyPr>
            <a:normAutofit fontScale="92500" lnSpcReduction="20000"/>
          </a:bodyPr>
          <a:lstStyle/>
          <a:p>
            <a:r>
              <a:rPr lang="en-US" dirty="0"/>
              <a:t>Explain how we use submarines, ROVs, and scuba divers to explore the ocean. Explain each and tell the depth in feet that they can explore </a:t>
            </a:r>
          </a:p>
          <a:p>
            <a:r>
              <a:rPr lang="en-US" dirty="0"/>
              <a:t>explain overfishing and tell why this is a problem</a:t>
            </a:r>
          </a:p>
          <a:p>
            <a:r>
              <a:rPr lang="en-US" dirty="0"/>
              <a:t>Explain by-catching and tell why this is a problem</a:t>
            </a:r>
          </a:p>
          <a:p>
            <a:r>
              <a:rPr lang="en-US" dirty="0"/>
              <a:t>Explain how ocean pollution can be a problem for animals and humans</a:t>
            </a:r>
          </a:p>
          <a:p>
            <a:r>
              <a:rPr lang="en-US" dirty="0"/>
              <a:t>What is the EPA stand for and what do they do. and what are some things they’ve implemented to help the environment. Explain the clean water act and how its impacted waters</a:t>
            </a:r>
          </a:p>
          <a:p>
            <a:pPr marL="0" indent="0">
              <a:buNone/>
            </a:pPr>
            <a:endParaRPr lang="en-US" dirty="0"/>
          </a:p>
          <a:p>
            <a:pPr marL="0" indent="0">
              <a:buNone/>
            </a:pPr>
            <a:r>
              <a:rPr lang="en-US" dirty="0"/>
              <a:t>Find a video showing how pollution affects plant and animal life. No longer than 6mins</a:t>
            </a:r>
          </a:p>
          <a:p>
            <a:pPr marL="457200" lvl="1" indent="0">
              <a:buNone/>
            </a:pPr>
            <a:r>
              <a:rPr lang="en-US" dirty="0"/>
              <a:t>Explain what people can do to prevent this and why its important</a:t>
            </a:r>
          </a:p>
          <a:p>
            <a:pPr marL="457200" lvl="1" indent="0">
              <a:buNone/>
            </a:pPr>
            <a:r>
              <a:rPr lang="en-US" dirty="0"/>
              <a:t>How can this be fix polluted waters?</a:t>
            </a:r>
          </a:p>
          <a:p>
            <a:pPr lvl="1"/>
            <a:endParaRPr lang="en-US" dirty="0"/>
          </a:p>
          <a:p>
            <a:pPr marL="457200" lvl="1" indent="0">
              <a:buNone/>
            </a:pPr>
            <a:r>
              <a:rPr lang="en-US" dirty="0"/>
              <a:t>Pictures</a:t>
            </a:r>
          </a:p>
          <a:p>
            <a:pPr lvl="1"/>
            <a:r>
              <a:rPr lang="en-US" dirty="0"/>
              <a:t>2 interesting facts for each bullet point topic above</a:t>
            </a:r>
          </a:p>
          <a:p>
            <a:endParaRPr lang="en-US" dirty="0"/>
          </a:p>
        </p:txBody>
      </p:sp>
    </p:spTree>
    <p:extLst>
      <p:ext uri="{BB962C8B-B14F-4D97-AF65-F5344CB8AC3E}">
        <p14:creationId xmlns:p14="http://schemas.microsoft.com/office/powerpoint/2010/main" val="212671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0"/>
            <a:ext cx="10515600" cy="1325563"/>
          </a:xfrm>
        </p:spPr>
        <p:txBody>
          <a:bodyPr/>
          <a:lstStyle/>
          <a:p>
            <a:pPr algn="ctr"/>
            <a:r>
              <a:rPr lang="en-US" dirty="0"/>
              <a:t>Water treatment </a:t>
            </a:r>
          </a:p>
        </p:txBody>
      </p:sp>
      <p:sp>
        <p:nvSpPr>
          <p:cNvPr id="3" name="Content Placeholder 2"/>
          <p:cNvSpPr>
            <a:spLocks noGrp="1"/>
          </p:cNvSpPr>
          <p:nvPr>
            <p:ph idx="1"/>
          </p:nvPr>
        </p:nvSpPr>
        <p:spPr>
          <a:xfrm>
            <a:off x="278296" y="1325562"/>
            <a:ext cx="10936356" cy="5373411"/>
          </a:xfrm>
        </p:spPr>
        <p:txBody>
          <a:bodyPr/>
          <a:lstStyle/>
          <a:p>
            <a:r>
              <a:rPr lang="en-US" dirty="0"/>
              <a:t>Fully explain the steps in a sewage/water treatment process?</a:t>
            </a:r>
          </a:p>
          <a:p>
            <a:pPr lvl="1"/>
            <a:r>
              <a:rPr lang="en-US" dirty="0"/>
              <a:t>Explain the 5 steps</a:t>
            </a:r>
          </a:p>
          <a:p>
            <a:r>
              <a:rPr lang="en-US" dirty="0"/>
              <a:t>Explain how a septic system treats water?</a:t>
            </a:r>
          </a:p>
          <a:p>
            <a:endParaRPr lang="en-US" dirty="0"/>
          </a:p>
          <a:p>
            <a:r>
              <a:rPr lang="en-US" dirty="0"/>
              <a:t>What is non point source pollution? Tell its Importance and give an example</a:t>
            </a:r>
          </a:p>
          <a:p>
            <a:r>
              <a:rPr lang="en-US" dirty="0"/>
              <a:t>Point source pollution? Tell its Importance and give an example</a:t>
            </a:r>
          </a:p>
          <a:p>
            <a:r>
              <a:rPr lang="en-US" dirty="0"/>
              <a:t>Which is worse between point and non point source pollution? Why?</a:t>
            </a:r>
          </a:p>
          <a:p>
            <a:endParaRPr lang="en-US" dirty="0"/>
          </a:p>
          <a:p>
            <a:r>
              <a:rPr lang="en-US" dirty="0"/>
              <a:t>Include pictures throughout </a:t>
            </a:r>
            <a:r>
              <a:rPr lang="en-US" dirty="0" err="1"/>
              <a:t>powerpoint</a:t>
            </a:r>
            <a:endParaRPr lang="en-US" dirty="0"/>
          </a:p>
        </p:txBody>
      </p:sp>
    </p:spTree>
    <p:extLst>
      <p:ext uri="{BB962C8B-B14F-4D97-AF65-F5344CB8AC3E}">
        <p14:creationId xmlns:p14="http://schemas.microsoft.com/office/powerpoint/2010/main" val="403761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10515600" cy="1325563"/>
          </a:xfrm>
        </p:spPr>
        <p:txBody>
          <a:bodyPr/>
          <a:lstStyle/>
          <a:p>
            <a:pPr algn="ctr"/>
            <a:r>
              <a:rPr lang="en-US" dirty="0"/>
              <a:t>Water Quality Indicators </a:t>
            </a:r>
          </a:p>
        </p:txBody>
      </p:sp>
      <p:sp>
        <p:nvSpPr>
          <p:cNvPr id="3" name="Content Placeholder 2"/>
          <p:cNvSpPr>
            <a:spLocks noGrp="1"/>
          </p:cNvSpPr>
          <p:nvPr>
            <p:ph idx="1"/>
          </p:nvPr>
        </p:nvSpPr>
        <p:spPr>
          <a:xfrm>
            <a:off x="178904" y="1152940"/>
            <a:ext cx="11529392" cy="5387008"/>
          </a:xfrm>
        </p:spPr>
        <p:txBody>
          <a:bodyPr>
            <a:normAutofit fontScale="92500" lnSpcReduction="20000"/>
          </a:bodyPr>
          <a:lstStyle/>
          <a:p>
            <a:r>
              <a:rPr lang="en-US" dirty="0"/>
              <a:t>What is pH and what does it tell us about water quality? </a:t>
            </a:r>
          </a:p>
          <a:p>
            <a:pPr lvl="1"/>
            <a:r>
              <a:rPr lang="en-US" dirty="0"/>
              <a:t>What is the range of acidic, basic, and neutral? What’s the healthy range of ocean water? </a:t>
            </a:r>
          </a:p>
          <a:p>
            <a:r>
              <a:rPr lang="en-US" dirty="0"/>
              <a:t>What is dissolved oxygen and why is it important to marine life? </a:t>
            </a:r>
          </a:p>
          <a:p>
            <a:pPr lvl="1"/>
            <a:r>
              <a:rPr lang="en-US" dirty="0"/>
              <a:t>What happens if D.O. drops too low? </a:t>
            </a:r>
          </a:p>
          <a:p>
            <a:r>
              <a:rPr lang="en-US" dirty="0"/>
              <a:t>What is turbidity?</a:t>
            </a:r>
          </a:p>
          <a:p>
            <a:pPr lvl="1"/>
            <a:r>
              <a:rPr lang="en-US" dirty="0"/>
              <a:t>How can too turbid water negatively affect marine life?</a:t>
            </a:r>
          </a:p>
          <a:p>
            <a:r>
              <a:rPr lang="en-US" dirty="0"/>
              <a:t>what is temperature (water quality indicator) and what does it tell us about water and animals that can live in it</a:t>
            </a:r>
          </a:p>
          <a:p>
            <a:r>
              <a:rPr lang="en-US" dirty="0"/>
              <a:t>What are nitrates and phosphates levels and how do they impact water quality? How do each get into our waterways?</a:t>
            </a:r>
          </a:p>
          <a:p>
            <a:r>
              <a:rPr lang="en-US" dirty="0"/>
              <a:t>What are bio indicators and what do they tell us about the quality of water? Include some examples of a good bio indicator vs a bad bio indicator</a:t>
            </a:r>
          </a:p>
          <a:p>
            <a:r>
              <a:rPr lang="en-US" dirty="0"/>
              <a:t>Explain why </a:t>
            </a:r>
            <a:r>
              <a:rPr lang="en-US" smtClean="0"/>
              <a:t>salinity is </a:t>
            </a:r>
            <a:r>
              <a:rPr lang="en-US" dirty="0" smtClean="0"/>
              <a:t>a </a:t>
            </a:r>
            <a:r>
              <a:rPr lang="en-US" dirty="0"/>
              <a:t>water quality indicator? </a:t>
            </a:r>
          </a:p>
          <a:p>
            <a:r>
              <a:rPr lang="en-US" dirty="0" smtClean="0"/>
              <a:t>Include pictures </a:t>
            </a:r>
          </a:p>
          <a:p>
            <a:r>
              <a:rPr lang="en-US" dirty="0" smtClean="0"/>
              <a:t>3 </a:t>
            </a:r>
            <a:r>
              <a:rPr lang="en-US" dirty="0"/>
              <a:t>interesting facts</a:t>
            </a:r>
          </a:p>
          <a:p>
            <a:endParaRPr lang="en-US" dirty="0"/>
          </a:p>
        </p:txBody>
      </p:sp>
    </p:spTree>
    <p:extLst>
      <p:ext uri="{BB962C8B-B14F-4D97-AF65-F5344CB8AC3E}">
        <p14:creationId xmlns:p14="http://schemas.microsoft.com/office/powerpoint/2010/main" val="111427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F7AB-8EE0-5D49-8423-6E575DC47C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E70875-8EA9-E240-B133-04E097E9E4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64450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8417"/>
            <a:ext cx="10515600" cy="1325563"/>
          </a:xfrm>
        </p:spPr>
        <p:txBody>
          <a:bodyPr>
            <a:normAutofit/>
          </a:bodyPr>
          <a:lstStyle/>
          <a:p>
            <a:pPr algn="ctr"/>
            <a:r>
              <a:rPr lang="en-US" sz="3600" u="sng" dirty="0"/>
              <a:t>Grading – this grade will count for 100 informal points</a:t>
            </a:r>
          </a:p>
        </p:txBody>
      </p:sp>
      <p:sp>
        <p:nvSpPr>
          <p:cNvPr id="3" name="Content Placeholder 2"/>
          <p:cNvSpPr>
            <a:spLocks noGrp="1"/>
          </p:cNvSpPr>
          <p:nvPr>
            <p:ph idx="1"/>
          </p:nvPr>
        </p:nvSpPr>
        <p:spPr>
          <a:xfrm>
            <a:off x="0" y="854765"/>
            <a:ext cx="12192000" cy="6003235"/>
          </a:xfrm>
        </p:spPr>
        <p:txBody>
          <a:bodyPr>
            <a:normAutofit/>
          </a:bodyPr>
          <a:lstStyle/>
          <a:p>
            <a:r>
              <a:rPr lang="en-US" u="sng" dirty="0"/>
              <a:t>PowerPoint </a:t>
            </a:r>
          </a:p>
          <a:p>
            <a:pPr lvl="1"/>
            <a:r>
              <a:rPr lang="en-US" dirty="0"/>
              <a:t>Group members names listed							</a:t>
            </a:r>
            <a:r>
              <a:rPr lang="en-US" b="1" dirty="0"/>
              <a:t>/2.5 points</a:t>
            </a:r>
          </a:p>
          <a:p>
            <a:pPr lvl="1"/>
            <a:r>
              <a:rPr lang="en-US" dirty="0"/>
              <a:t>Topic taught is labeled							</a:t>
            </a:r>
            <a:r>
              <a:rPr lang="en-US" b="1" dirty="0"/>
              <a:t>	/2.5 points</a:t>
            </a:r>
          </a:p>
          <a:p>
            <a:pPr lvl="1"/>
            <a:r>
              <a:rPr lang="en-US" dirty="0"/>
              <a:t>Minimum of 3 pictures 								</a:t>
            </a:r>
            <a:r>
              <a:rPr lang="en-US" b="1" dirty="0"/>
              <a:t>/5 points</a:t>
            </a:r>
          </a:p>
          <a:p>
            <a:pPr lvl="1"/>
            <a:r>
              <a:rPr lang="en-US" dirty="0"/>
              <a:t>PowerPoint appearance 							</a:t>
            </a:r>
            <a:r>
              <a:rPr lang="en-US" b="1" dirty="0"/>
              <a:t>/10 points</a:t>
            </a:r>
          </a:p>
          <a:p>
            <a:pPr marL="914400" lvl="2" indent="0">
              <a:buNone/>
            </a:pPr>
            <a:r>
              <a:rPr lang="en-US" dirty="0"/>
              <a:t>(easy to read, no spelling mistakes, no tacky transitions, overly busy backgrounds etc.)</a:t>
            </a:r>
          </a:p>
          <a:p>
            <a:pPr lvl="1"/>
            <a:r>
              <a:rPr lang="en-US" dirty="0"/>
              <a:t>3 class assessment questions 							</a:t>
            </a:r>
            <a:r>
              <a:rPr lang="en-US" b="1" dirty="0"/>
              <a:t>/10 points</a:t>
            </a:r>
          </a:p>
          <a:p>
            <a:pPr marL="914400" lvl="2" indent="0">
              <a:buNone/>
            </a:pPr>
            <a:r>
              <a:rPr lang="en-US" b="1" dirty="0"/>
              <a:t>(two of the questions must be open ended, one can have 4 possible answer choices) </a:t>
            </a:r>
          </a:p>
          <a:p>
            <a:pPr lvl="1"/>
            <a:r>
              <a:rPr lang="en-US" dirty="0"/>
              <a:t>Works cited of websites used are on the last slide(s)  				</a:t>
            </a:r>
            <a:r>
              <a:rPr lang="en-US" b="1" dirty="0"/>
              <a:t>/10 points</a:t>
            </a:r>
          </a:p>
          <a:p>
            <a:r>
              <a:rPr lang="en-US" dirty="0"/>
              <a:t>Group </a:t>
            </a:r>
          </a:p>
          <a:p>
            <a:pPr lvl="1"/>
            <a:r>
              <a:rPr lang="en-US" dirty="0"/>
              <a:t>Every student participates in research and </a:t>
            </a:r>
            <a:r>
              <a:rPr lang="en-US" b="1" dirty="0"/>
              <a:t>ALL SLIDES ARE IN YOUR OWN WORDS    /20 pts</a:t>
            </a:r>
          </a:p>
          <a:p>
            <a:pPr lvl="1"/>
            <a:r>
              <a:rPr lang="en-US" dirty="0"/>
              <a:t>Every student </a:t>
            </a:r>
            <a:r>
              <a:rPr lang="en-US" b="1" dirty="0"/>
              <a:t>is knowledgeable of ENTIRE PowerPoint </a:t>
            </a:r>
            <a:r>
              <a:rPr lang="en-US" dirty="0"/>
              <a:t>and has a speaking role         </a:t>
            </a:r>
            <a:r>
              <a:rPr lang="en-US" b="1" dirty="0"/>
              <a:t>/10 pts</a:t>
            </a:r>
          </a:p>
          <a:p>
            <a:pPr lvl="1"/>
            <a:r>
              <a:rPr lang="en-US" dirty="0"/>
              <a:t>The requirements met on </a:t>
            </a:r>
            <a:r>
              <a:rPr lang="en-US" dirty="0" err="1"/>
              <a:t>powerpoint</a:t>
            </a:r>
            <a:r>
              <a:rPr lang="en-US" dirty="0"/>
              <a:t>						            </a:t>
            </a:r>
            <a:r>
              <a:rPr lang="en-US" b="1" dirty="0"/>
              <a:t>/30 pts</a:t>
            </a:r>
          </a:p>
        </p:txBody>
      </p:sp>
    </p:spTree>
    <p:extLst>
      <p:ext uri="{BB962C8B-B14F-4D97-AF65-F5344CB8AC3E}">
        <p14:creationId xmlns:p14="http://schemas.microsoft.com/office/powerpoint/2010/main" val="242432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https://www.youtube.com/watch?v=fwxZuKErHs8</a:t>
            </a:r>
            <a:endParaRPr lang="en-US" dirty="0"/>
          </a:p>
          <a:p>
            <a:endParaRPr lang="en-US" dirty="0"/>
          </a:p>
        </p:txBody>
      </p:sp>
    </p:spTree>
    <p:extLst>
      <p:ext uri="{BB962C8B-B14F-4D97-AF65-F5344CB8AC3E}">
        <p14:creationId xmlns:p14="http://schemas.microsoft.com/office/powerpoint/2010/main" val="2979795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telegraph.co.uk/multimedia/archive/01594/Crocodile-fish_1594835i.jpg"/>
          <p:cNvPicPr>
            <a:picLocks noChangeAspect="1" noChangeArrowheads="1"/>
          </p:cNvPicPr>
          <p:nvPr/>
        </p:nvPicPr>
        <p:blipFill>
          <a:blip r:embed="rId2"/>
          <a:srcRect/>
          <a:stretch>
            <a:fillRect/>
          </a:stretch>
        </p:blipFill>
        <p:spPr bwMode="auto">
          <a:xfrm>
            <a:off x="213360" y="1493520"/>
            <a:ext cx="11643360" cy="5106353"/>
          </a:xfrm>
          <a:prstGeom prst="rect">
            <a:avLst/>
          </a:prstGeom>
          <a:noFill/>
        </p:spPr>
      </p:pic>
      <p:sp>
        <p:nvSpPr>
          <p:cNvPr id="5" name="Title 4"/>
          <p:cNvSpPr>
            <a:spLocks noGrp="1"/>
          </p:cNvSpPr>
          <p:nvPr>
            <p:ph type="title"/>
          </p:nvPr>
        </p:nvSpPr>
        <p:spPr>
          <a:xfrm>
            <a:off x="852815" y="0"/>
            <a:ext cx="10364451" cy="1596177"/>
          </a:xfrm>
        </p:spPr>
        <p:txBody>
          <a:bodyPr/>
          <a:lstStyle/>
          <a:p>
            <a:r>
              <a:rPr lang="en-US" b="1" dirty="0"/>
              <a:t>In 20 words exactly summarize the picture. This may be multiple sentences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peer teach lesson?</a:t>
            </a:r>
          </a:p>
        </p:txBody>
      </p:sp>
      <p:sp>
        <p:nvSpPr>
          <p:cNvPr id="3" name="Content Placeholder 2"/>
          <p:cNvSpPr>
            <a:spLocks noGrp="1"/>
          </p:cNvSpPr>
          <p:nvPr>
            <p:ph idx="1"/>
          </p:nvPr>
        </p:nvSpPr>
        <p:spPr/>
        <p:txBody>
          <a:bodyPr/>
          <a:lstStyle/>
          <a:p>
            <a:r>
              <a:rPr lang="en-US" dirty="0"/>
              <a:t>A peer teach lesson is a lesson that students research a concept, and teach it to your peers.</a:t>
            </a:r>
          </a:p>
          <a:p>
            <a:r>
              <a:rPr lang="en-US" dirty="0"/>
              <a:t>All groups must make a </a:t>
            </a:r>
            <a:r>
              <a:rPr lang="en-US" dirty="0" err="1"/>
              <a:t>powerpoint</a:t>
            </a:r>
            <a:r>
              <a:rPr lang="en-US" dirty="0"/>
              <a:t> with the requirements listed on your printout sheet. </a:t>
            </a:r>
          </a:p>
          <a:p>
            <a:r>
              <a:rPr lang="en-US" dirty="0"/>
              <a:t>Remember you are the teacher, so make sure all information of your slides is accurate and easy to understand. </a:t>
            </a:r>
          </a:p>
          <a:p>
            <a:r>
              <a:rPr lang="en-US" dirty="0"/>
              <a:t>Everyone in the group is responsible for ALL material on </a:t>
            </a:r>
            <a:r>
              <a:rPr lang="en-US" dirty="0" err="1"/>
              <a:t>powerpoint</a:t>
            </a:r>
            <a:r>
              <a:rPr lang="en-US" dirty="0"/>
              <a:t>. This is not a divide and conquer assignment. Every student works and adds information to every slide </a:t>
            </a:r>
          </a:p>
          <a:p>
            <a:endParaRPr lang="en-US" dirty="0"/>
          </a:p>
        </p:txBody>
      </p:sp>
    </p:spTree>
    <p:extLst>
      <p:ext uri="{BB962C8B-B14F-4D97-AF65-F5344CB8AC3E}">
        <p14:creationId xmlns:p14="http://schemas.microsoft.com/office/powerpoint/2010/main" val="707234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a:t>
            </a:r>
          </a:p>
        </p:txBody>
      </p:sp>
      <p:sp>
        <p:nvSpPr>
          <p:cNvPr id="3" name="Content Placeholder 2"/>
          <p:cNvSpPr>
            <a:spLocks noGrp="1"/>
          </p:cNvSpPr>
          <p:nvPr>
            <p:ph idx="1"/>
          </p:nvPr>
        </p:nvSpPr>
        <p:spPr/>
        <p:txBody>
          <a:bodyPr>
            <a:normAutofit lnSpcReduction="10000"/>
          </a:bodyPr>
          <a:lstStyle/>
          <a:p>
            <a:r>
              <a:rPr lang="en-US" dirty="0"/>
              <a:t>Intertidal zone</a:t>
            </a:r>
          </a:p>
          <a:p>
            <a:r>
              <a:rPr lang="en-US" dirty="0"/>
              <a:t>Neritic zone</a:t>
            </a:r>
          </a:p>
          <a:p>
            <a:r>
              <a:rPr lang="en-US" dirty="0"/>
              <a:t>Open ocean and sea currents </a:t>
            </a:r>
          </a:p>
          <a:p>
            <a:r>
              <a:rPr lang="en-US" dirty="0"/>
              <a:t>Benthic deep ocean </a:t>
            </a:r>
          </a:p>
          <a:p>
            <a:r>
              <a:rPr lang="en-US" dirty="0"/>
              <a:t>Water treatment</a:t>
            </a:r>
          </a:p>
          <a:p>
            <a:r>
              <a:rPr lang="en-US" dirty="0"/>
              <a:t>Water quality </a:t>
            </a:r>
          </a:p>
          <a:p>
            <a:r>
              <a:rPr lang="en-US" dirty="0"/>
              <a:t>Ocean exploration</a:t>
            </a:r>
          </a:p>
          <a:p>
            <a:r>
              <a:rPr lang="en-US" dirty="0"/>
              <a:t>Plankton, plant life, &amp; surface water</a:t>
            </a:r>
          </a:p>
          <a:p>
            <a:r>
              <a:rPr lang="en-US" dirty="0"/>
              <a:t>Water properties </a:t>
            </a:r>
          </a:p>
        </p:txBody>
      </p:sp>
    </p:spTree>
    <p:extLst>
      <p:ext uri="{BB962C8B-B14F-4D97-AF65-F5344CB8AC3E}">
        <p14:creationId xmlns:p14="http://schemas.microsoft.com/office/powerpoint/2010/main" val="367576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Things Ms. Smart does </a:t>
            </a:r>
            <a:r>
              <a:rPr lang="en-US" b="1" dirty="0"/>
              <a:t>NOT</a:t>
            </a:r>
            <a:r>
              <a:rPr lang="en-US" dirty="0"/>
              <a:t> like in </a:t>
            </a:r>
            <a:r>
              <a:rPr lang="en-US" dirty="0" err="1"/>
              <a:t>powerpoints</a:t>
            </a:r>
            <a:endParaRPr lang="en-US" dirty="0"/>
          </a:p>
        </p:txBody>
      </p:sp>
      <p:sp>
        <p:nvSpPr>
          <p:cNvPr id="3" name="Content Placeholder 2"/>
          <p:cNvSpPr>
            <a:spLocks noGrp="1"/>
          </p:cNvSpPr>
          <p:nvPr>
            <p:ph idx="1"/>
          </p:nvPr>
        </p:nvSpPr>
        <p:spPr/>
        <p:txBody>
          <a:bodyPr/>
          <a:lstStyle/>
          <a:p>
            <a:r>
              <a:rPr lang="en-US" sz="4000" dirty="0"/>
              <a:t>Busy backgrounds</a:t>
            </a:r>
          </a:p>
          <a:p>
            <a:r>
              <a:rPr lang="en-US" sz="4000" dirty="0"/>
              <a:t>Slides where you cannot read the information</a:t>
            </a:r>
          </a:p>
          <a:p>
            <a:r>
              <a:rPr lang="en-US" sz="4000" dirty="0"/>
              <a:t>Crazy sounds and over the top animations</a:t>
            </a:r>
          </a:p>
          <a:p>
            <a:r>
              <a:rPr lang="en-US" sz="4000" dirty="0"/>
              <a:t>Spelling mistakes</a:t>
            </a:r>
          </a:p>
          <a:p>
            <a:r>
              <a:rPr lang="en-US" sz="4000" dirty="0"/>
              <a:t>Plagiarized information</a:t>
            </a:r>
          </a:p>
          <a:p>
            <a:endParaRPr lang="en-US" dirty="0"/>
          </a:p>
          <a:p>
            <a:endParaRPr lang="en-US" dirty="0"/>
          </a:p>
        </p:txBody>
      </p:sp>
    </p:spTree>
    <p:extLst>
      <p:ext uri="{BB962C8B-B14F-4D97-AF65-F5344CB8AC3E}">
        <p14:creationId xmlns:p14="http://schemas.microsoft.com/office/powerpoint/2010/main" val="249594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995"/>
            <a:ext cx="10515600" cy="928098"/>
          </a:xfrm>
        </p:spPr>
        <p:txBody>
          <a:bodyPr/>
          <a:lstStyle/>
          <a:p>
            <a:r>
              <a:rPr lang="en-US" dirty="0"/>
              <a:t>Red Block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7805996"/>
              </p:ext>
            </p:extLst>
          </p:nvPr>
        </p:nvGraphicFramePr>
        <p:xfrm>
          <a:off x="616974" y="1058093"/>
          <a:ext cx="10515600" cy="53949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408953588"/>
                    </a:ext>
                  </a:extLst>
                </a:gridCol>
                <a:gridCol w="3505200">
                  <a:extLst>
                    <a:ext uri="{9D8B030D-6E8A-4147-A177-3AD203B41FA5}">
                      <a16:colId xmlns:a16="http://schemas.microsoft.com/office/drawing/2014/main" val="3019649989"/>
                    </a:ext>
                  </a:extLst>
                </a:gridCol>
                <a:gridCol w="3505200">
                  <a:extLst>
                    <a:ext uri="{9D8B030D-6E8A-4147-A177-3AD203B41FA5}">
                      <a16:colId xmlns:a16="http://schemas.microsoft.com/office/drawing/2014/main" val="1314909140"/>
                    </a:ext>
                  </a:extLst>
                </a:gridCol>
              </a:tblGrid>
              <a:tr h="1054795">
                <a:tc>
                  <a:txBody>
                    <a:bodyPr/>
                    <a:lstStyle/>
                    <a:p>
                      <a:pPr algn="ctr"/>
                      <a:r>
                        <a:rPr lang="en-US" sz="2400" b="1" u="sng" dirty="0"/>
                        <a:t>Group 1</a:t>
                      </a:r>
                    </a:p>
                    <a:p>
                      <a:pPr algn="ctr"/>
                      <a:r>
                        <a:rPr lang="en-US" sz="2400" dirty="0"/>
                        <a:t>Zach </a:t>
                      </a:r>
                    </a:p>
                    <a:p>
                      <a:pPr algn="ctr"/>
                      <a:r>
                        <a:rPr lang="en-US" sz="2400" dirty="0">
                          <a:solidFill>
                            <a:srgbClr val="FF0000"/>
                          </a:solidFill>
                        </a:rPr>
                        <a:t>Ethan </a:t>
                      </a:r>
                    </a:p>
                    <a:p>
                      <a:pPr algn="ctr"/>
                      <a:r>
                        <a:rPr lang="en-US" sz="2400" dirty="0"/>
                        <a:t>Lacey </a:t>
                      </a:r>
                    </a:p>
                    <a:p>
                      <a:pPr algn="ctr"/>
                      <a:r>
                        <a:rPr lang="en-US" sz="2400" dirty="0"/>
                        <a:t>Trista</a:t>
                      </a:r>
                      <a:r>
                        <a:rPr lang="en-US" sz="2400" baseline="0" dirty="0"/>
                        <a:t> </a:t>
                      </a:r>
                      <a:endParaRPr lang="en-US" sz="2400" dirty="0"/>
                    </a:p>
                  </a:txBody>
                  <a:tcPr/>
                </a:tc>
                <a:tc>
                  <a:txBody>
                    <a:bodyPr/>
                    <a:lstStyle/>
                    <a:p>
                      <a:pPr algn="ctr"/>
                      <a:r>
                        <a:rPr lang="en-US" sz="2400" b="1" u="sng" dirty="0"/>
                        <a:t>Group 2</a:t>
                      </a:r>
                    </a:p>
                    <a:p>
                      <a:pPr algn="ctr"/>
                      <a:r>
                        <a:rPr lang="en-US" sz="2400" dirty="0">
                          <a:solidFill>
                            <a:srgbClr val="FF0000"/>
                          </a:solidFill>
                        </a:rPr>
                        <a:t>Julia </a:t>
                      </a:r>
                    </a:p>
                    <a:p>
                      <a:pPr algn="ctr"/>
                      <a:r>
                        <a:rPr lang="en-US" sz="2400" dirty="0"/>
                        <a:t>Mallory</a:t>
                      </a:r>
                    </a:p>
                    <a:p>
                      <a:pPr algn="ctr"/>
                      <a:r>
                        <a:rPr lang="en-US" sz="2400" dirty="0"/>
                        <a:t>Jeffrey</a:t>
                      </a:r>
                    </a:p>
                  </a:txBody>
                  <a:tcPr/>
                </a:tc>
                <a:tc>
                  <a:txBody>
                    <a:bodyPr/>
                    <a:lstStyle/>
                    <a:p>
                      <a:pPr algn="ctr"/>
                      <a:r>
                        <a:rPr lang="en-US" sz="2400" b="1" u="sng" dirty="0"/>
                        <a:t>Group 3</a:t>
                      </a:r>
                    </a:p>
                    <a:p>
                      <a:pPr algn="ctr"/>
                      <a:r>
                        <a:rPr lang="en-US" sz="2400" dirty="0"/>
                        <a:t>Makayla</a:t>
                      </a:r>
                    </a:p>
                    <a:p>
                      <a:pPr algn="ctr"/>
                      <a:r>
                        <a:rPr lang="en-US" sz="2400" dirty="0"/>
                        <a:t>Trey</a:t>
                      </a:r>
                    </a:p>
                    <a:p>
                      <a:pPr algn="ctr"/>
                      <a:r>
                        <a:rPr lang="en-US" sz="2400" dirty="0"/>
                        <a:t>Gavin </a:t>
                      </a:r>
                    </a:p>
                    <a:p>
                      <a:pPr algn="ctr"/>
                      <a:r>
                        <a:rPr lang="en-US" sz="2400" dirty="0">
                          <a:solidFill>
                            <a:srgbClr val="FF0000"/>
                          </a:solidFill>
                        </a:rPr>
                        <a:t>Stephanie</a:t>
                      </a:r>
                    </a:p>
                  </a:txBody>
                  <a:tcPr/>
                </a:tc>
                <a:extLst>
                  <a:ext uri="{0D108BD9-81ED-4DB2-BD59-A6C34878D82A}">
                    <a16:rowId xmlns:a16="http://schemas.microsoft.com/office/drawing/2014/main" val="2322432789"/>
                  </a:ext>
                </a:extLst>
              </a:tr>
              <a:tr h="1054795">
                <a:tc>
                  <a:txBody>
                    <a:bodyPr/>
                    <a:lstStyle/>
                    <a:p>
                      <a:pPr algn="ctr"/>
                      <a:r>
                        <a:rPr lang="en-US" sz="2400" b="1" u="sng" dirty="0"/>
                        <a:t>Group</a:t>
                      </a:r>
                      <a:r>
                        <a:rPr lang="en-US" sz="2400" b="1" u="sng" baseline="0" dirty="0"/>
                        <a:t> 4</a:t>
                      </a:r>
                    </a:p>
                    <a:p>
                      <a:pPr algn="ctr"/>
                      <a:r>
                        <a:rPr lang="en-US" sz="2400" dirty="0"/>
                        <a:t>Robbie</a:t>
                      </a:r>
                    </a:p>
                    <a:p>
                      <a:pPr algn="ctr"/>
                      <a:r>
                        <a:rPr lang="en-US" sz="2400" dirty="0">
                          <a:solidFill>
                            <a:srgbClr val="FF0000"/>
                          </a:solidFill>
                        </a:rPr>
                        <a:t>Kieran</a:t>
                      </a:r>
                    </a:p>
                    <a:p>
                      <a:pPr algn="ctr"/>
                      <a:r>
                        <a:rPr lang="en-US" sz="2400" dirty="0"/>
                        <a:t>Davis</a:t>
                      </a:r>
                    </a:p>
                    <a:p>
                      <a:pPr algn="ctr"/>
                      <a:r>
                        <a:rPr lang="en-US" sz="2400" dirty="0" err="1"/>
                        <a:t>Lilliam</a:t>
                      </a:r>
                      <a:endParaRPr lang="en-US" sz="2400" dirty="0"/>
                    </a:p>
                  </a:txBody>
                  <a:tcPr/>
                </a:tc>
                <a:tc>
                  <a:txBody>
                    <a:bodyPr/>
                    <a:lstStyle/>
                    <a:p>
                      <a:pPr algn="ctr"/>
                      <a:r>
                        <a:rPr lang="en-US" sz="2400" b="1" u="sng" dirty="0"/>
                        <a:t>Group 5 </a:t>
                      </a:r>
                    </a:p>
                    <a:p>
                      <a:pPr algn="ctr"/>
                      <a:r>
                        <a:rPr lang="en-US" sz="2400" baseline="0" dirty="0" err="1">
                          <a:solidFill>
                            <a:srgbClr val="FF0000"/>
                          </a:solidFill>
                        </a:rPr>
                        <a:t>Andrra</a:t>
                      </a:r>
                      <a:endParaRPr lang="en-US" sz="2400" baseline="0" dirty="0">
                        <a:solidFill>
                          <a:srgbClr val="FF0000"/>
                        </a:solidFill>
                      </a:endParaRPr>
                    </a:p>
                    <a:p>
                      <a:pPr algn="ctr"/>
                      <a:r>
                        <a:rPr lang="en-US" sz="2400" baseline="0" dirty="0" err="1"/>
                        <a:t>Baleigh</a:t>
                      </a:r>
                      <a:endParaRPr lang="en-US" sz="2400" baseline="0" dirty="0"/>
                    </a:p>
                    <a:p>
                      <a:pPr algn="ctr"/>
                      <a:r>
                        <a:rPr lang="en-US" sz="2400" baseline="0" dirty="0"/>
                        <a:t>Colin</a:t>
                      </a:r>
                    </a:p>
                    <a:p>
                      <a:pPr algn="ctr"/>
                      <a:endParaRPr lang="en-US" sz="2400" b="1" u="sng" dirty="0"/>
                    </a:p>
                  </a:txBody>
                  <a:tcPr/>
                </a:tc>
                <a:tc>
                  <a:txBody>
                    <a:bodyPr/>
                    <a:lstStyle/>
                    <a:p>
                      <a:pPr algn="ctr"/>
                      <a:r>
                        <a:rPr lang="en-US" sz="2400" b="1" u="sng" dirty="0"/>
                        <a:t>Group</a:t>
                      </a:r>
                      <a:r>
                        <a:rPr lang="en-US" sz="2400" b="1" u="sng" baseline="0" dirty="0"/>
                        <a:t> 6</a:t>
                      </a:r>
                    </a:p>
                    <a:p>
                      <a:pPr algn="ctr"/>
                      <a:r>
                        <a:rPr lang="en-US" sz="2400" baseline="0" dirty="0" err="1"/>
                        <a:t>Jad</a:t>
                      </a:r>
                      <a:r>
                        <a:rPr lang="en-US" sz="2400" baseline="0" dirty="0"/>
                        <a:t> </a:t>
                      </a:r>
                    </a:p>
                    <a:p>
                      <a:pPr algn="ctr"/>
                      <a:r>
                        <a:rPr lang="en-US" sz="2400" baseline="0" dirty="0"/>
                        <a:t>Jackson G</a:t>
                      </a:r>
                    </a:p>
                    <a:p>
                      <a:pPr algn="ctr"/>
                      <a:r>
                        <a:rPr lang="en-US" sz="2400" baseline="0" dirty="0">
                          <a:solidFill>
                            <a:srgbClr val="FF0000"/>
                          </a:solidFill>
                        </a:rPr>
                        <a:t>Kyle</a:t>
                      </a:r>
                    </a:p>
                    <a:p>
                      <a:pPr algn="ctr"/>
                      <a:r>
                        <a:rPr lang="en-US" sz="2400" baseline="0" dirty="0"/>
                        <a:t>Dylan</a:t>
                      </a:r>
                      <a:endParaRPr lang="en-US" sz="2400" dirty="0"/>
                    </a:p>
                  </a:txBody>
                  <a:tcPr/>
                </a:tc>
                <a:extLst>
                  <a:ext uri="{0D108BD9-81ED-4DB2-BD59-A6C34878D82A}">
                    <a16:rowId xmlns:a16="http://schemas.microsoft.com/office/drawing/2014/main" val="1777451817"/>
                  </a:ext>
                </a:extLst>
              </a:tr>
              <a:tr h="1054795">
                <a:tc>
                  <a:txBody>
                    <a:bodyPr/>
                    <a:lstStyle/>
                    <a:p>
                      <a:pPr algn="ctr"/>
                      <a:r>
                        <a:rPr lang="en-US" sz="2400" b="1" u="sng" dirty="0"/>
                        <a:t>Group</a:t>
                      </a:r>
                      <a:r>
                        <a:rPr lang="en-US" sz="2400" b="1" u="sng" baseline="0" dirty="0"/>
                        <a:t> 7</a:t>
                      </a:r>
                    </a:p>
                    <a:p>
                      <a:pPr algn="ctr"/>
                      <a:r>
                        <a:rPr lang="en-US" sz="2400" b="0" u="none" dirty="0"/>
                        <a:t>Jacob</a:t>
                      </a:r>
                    </a:p>
                    <a:p>
                      <a:pPr algn="ctr"/>
                      <a:r>
                        <a:rPr lang="en-US" sz="2400" b="0" u="none" dirty="0">
                          <a:solidFill>
                            <a:srgbClr val="FF0000"/>
                          </a:solidFill>
                        </a:rPr>
                        <a:t>Cameron</a:t>
                      </a:r>
                    </a:p>
                    <a:p>
                      <a:pPr algn="ctr"/>
                      <a:r>
                        <a:rPr lang="en-US" sz="2400" b="0" u="none" dirty="0"/>
                        <a:t>Anna</a:t>
                      </a:r>
                      <a:endParaRPr lang="en-US" sz="2400" b="1" u="sng" dirty="0"/>
                    </a:p>
                  </a:txBody>
                  <a:tcPr/>
                </a:tc>
                <a:tc>
                  <a:txBody>
                    <a:bodyPr/>
                    <a:lstStyle/>
                    <a:p>
                      <a:pPr algn="ctr"/>
                      <a:endParaRPr lang="en-US" sz="2400" dirty="0"/>
                    </a:p>
                  </a:txBody>
                  <a:tcPr/>
                </a:tc>
                <a:tc>
                  <a:txBody>
                    <a:bodyPr/>
                    <a:lstStyle/>
                    <a:p>
                      <a:pPr algn="ctr"/>
                      <a:r>
                        <a:rPr lang="en-US" sz="2400" b="1" u="sng" dirty="0"/>
                        <a:t>Group 8</a:t>
                      </a:r>
                    </a:p>
                    <a:p>
                      <a:pPr algn="ctr"/>
                      <a:r>
                        <a:rPr lang="en-US" sz="2400" dirty="0"/>
                        <a:t>Parker</a:t>
                      </a:r>
                    </a:p>
                    <a:p>
                      <a:pPr algn="ctr"/>
                      <a:r>
                        <a:rPr lang="en-US" sz="2400" dirty="0">
                          <a:solidFill>
                            <a:srgbClr val="FF0000"/>
                          </a:solidFill>
                        </a:rPr>
                        <a:t>Jackson S</a:t>
                      </a:r>
                    </a:p>
                    <a:p>
                      <a:pPr algn="ctr"/>
                      <a:r>
                        <a:rPr lang="en-US" sz="2400" dirty="0"/>
                        <a:t>Leo</a:t>
                      </a:r>
                    </a:p>
                  </a:txBody>
                  <a:tcPr/>
                </a:tc>
                <a:extLst>
                  <a:ext uri="{0D108BD9-81ED-4DB2-BD59-A6C34878D82A}">
                    <a16:rowId xmlns:a16="http://schemas.microsoft.com/office/drawing/2014/main" val="287464081"/>
                  </a:ext>
                </a:extLst>
              </a:tr>
            </a:tbl>
          </a:graphicData>
        </a:graphic>
      </p:graphicFrame>
    </p:spTree>
    <p:extLst>
      <p:ext uri="{BB962C8B-B14F-4D97-AF65-F5344CB8AC3E}">
        <p14:creationId xmlns:p14="http://schemas.microsoft.com/office/powerpoint/2010/main" val="1900261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779" y="38289"/>
            <a:ext cx="10515600" cy="876111"/>
          </a:xfrm>
        </p:spPr>
        <p:txBody>
          <a:bodyPr/>
          <a:lstStyle/>
          <a:p>
            <a:pPr algn="ctr"/>
            <a:r>
              <a:rPr lang="en-US" dirty="0" smtClean="0"/>
              <a:t>Research Day 1 goals </a:t>
            </a:r>
            <a:endParaRPr lang="en-US" dirty="0"/>
          </a:p>
        </p:txBody>
      </p:sp>
      <p:sp>
        <p:nvSpPr>
          <p:cNvPr id="3" name="Content Placeholder 2"/>
          <p:cNvSpPr>
            <a:spLocks noGrp="1"/>
          </p:cNvSpPr>
          <p:nvPr>
            <p:ph idx="1"/>
          </p:nvPr>
        </p:nvSpPr>
        <p:spPr>
          <a:xfrm>
            <a:off x="263471" y="914400"/>
            <a:ext cx="11732217" cy="5943600"/>
          </a:xfrm>
        </p:spPr>
        <p:txBody>
          <a:bodyPr/>
          <a:lstStyle/>
          <a:p>
            <a:r>
              <a:rPr lang="en-US" sz="3200" dirty="0" smtClean="0"/>
              <a:t>Create google slides and share with me…. Brittany Smart</a:t>
            </a:r>
          </a:p>
          <a:p>
            <a:r>
              <a:rPr lang="en-US" sz="3200" dirty="0" smtClean="0"/>
              <a:t>Start works cited slide – remember to add a one sentence summary of how you are using the site so in event you need to go back to it, you know which one you used </a:t>
            </a:r>
          </a:p>
          <a:p>
            <a:r>
              <a:rPr lang="en-US" sz="3200" dirty="0" smtClean="0"/>
              <a:t>Establish roles – how is your group researching information? If you are chunking it, who is responsible for checking over each others slides</a:t>
            </a:r>
          </a:p>
          <a:p>
            <a:r>
              <a:rPr lang="en-US" sz="3200" dirty="0" smtClean="0"/>
              <a:t>Get each others numbers so you can be in communication with each other over the weekend and on Tuesday if needed.</a:t>
            </a:r>
          </a:p>
          <a:p>
            <a:r>
              <a:rPr lang="en-US" sz="3200" dirty="0" smtClean="0"/>
              <a:t>Homework – assign slides which every group member should have finished by Monday… your </a:t>
            </a:r>
            <a:r>
              <a:rPr lang="en-US" sz="3200" dirty="0" err="1" smtClean="0"/>
              <a:t>powerpoint</a:t>
            </a:r>
            <a:r>
              <a:rPr lang="en-US" sz="3200" dirty="0" smtClean="0"/>
              <a:t> information should be ½ finished</a:t>
            </a:r>
          </a:p>
          <a:p>
            <a:endParaRPr lang="en-US" dirty="0"/>
          </a:p>
        </p:txBody>
      </p:sp>
    </p:spTree>
    <p:extLst>
      <p:ext uri="{BB962C8B-B14F-4D97-AF65-F5344CB8AC3E}">
        <p14:creationId xmlns:p14="http://schemas.microsoft.com/office/powerpoint/2010/main" val="79166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887" y="0"/>
            <a:ext cx="10515600" cy="1325563"/>
          </a:xfrm>
        </p:spPr>
        <p:txBody>
          <a:bodyPr/>
          <a:lstStyle/>
          <a:p>
            <a:pPr algn="ctr"/>
            <a:r>
              <a:rPr lang="en-US" dirty="0"/>
              <a:t>Intertidal Zone</a:t>
            </a:r>
          </a:p>
        </p:txBody>
      </p:sp>
      <p:sp>
        <p:nvSpPr>
          <p:cNvPr id="3" name="Content Placeholder 2"/>
          <p:cNvSpPr>
            <a:spLocks noGrp="1"/>
          </p:cNvSpPr>
          <p:nvPr>
            <p:ph idx="1"/>
          </p:nvPr>
        </p:nvSpPr>
        <p:spPr>
          <a:xfrm>
            <a:off x="369277" y="1143000"/>
            <a:ext cx="11442036" cy="5356905"/>
          </a:xfrm>
        </p:spPr>
        <p:txBody>
          <a:bodyPr>
            <a:normAutofit fontScale="70000" lnSpcReduction="20000"/>
          </a:bodyPr>
          <a:lstStyle/>
          <a:p>
            <a:r>
              <a:rPr lang="en-US" dirty="0"/>
              <a:t>Marine life organisms wants your help proving why the intertidal zone is the best ocean zone. It is your job to prepare an informative yet memorable </a:t>
            </a:r>
            <a:r>
              <a:rPr lang="en-US" dirty="0" err="1"/>
              <a:t>powerpoint</a:t>
            </a:r>
            <a:r>
              <a:rPr lang="en-US" dirty="0"/>
              <a:t> conveying all it’s greatness. Things you must include are:</a:t>
            </a:r>
          </a:p>
          <a:p>
            <a:r>
              <a:rPr lang="en-US" dirty="0"/>
              <a:t>Explain in detail what the intertidal zone is and all that it has to offer. Remember that  you are the only group researching your topic and accuracy is the most important component. Make sure the information is clear and easy to understand</a:t>
            </a:r>
          </a:p>
          <a:p>
            <a:r>
              <a:rPr lang="en-US" dirty="0"/>
              <a:t>Depth (in feet)</a:t>
            </a:r>
          </a:p>
          <a:p>
            <a:r>
              <a:rPr lang="en-US" dirty="0"/>
              <a:t>Create a motto</a:t>
            </a:r>
          </a:p>
          <a:p>
            <a:r>
              <a:rPr lang="en-US" dirty="0"/>
              <a:t>Location – explain the different parts within the intertidal zone. What makes these areas different 	</a:t>
            </a:r>
          </a:p>
          <a:p>
            <a:r>
              <a:rPr lang="en-US" dirty="0"/>
              <a:t>How much sunlight does this area get</a:t>
            </a:r>
          </a:p>
          <a:p>
            <a:r>
              <a:rPr lang="en-US" dirty="0"/>
              <a:t>What organisms must adapt to in this zone</a:t>
            </a:r>
          </a:p>
          <a:p>
            <a:r>
              <a:rPr lang="en-US" dirty="0"/>
              <a:t>3 facts/something cool or worth noting </a:t>
            </a:r>
          </a:p>
          <a:p>
            <a:r>
              <a:rPr lang="en-US" dirty="0"/>
              <a:t>Animal life – name and pictures of at least 4</a:t>
            </a:r>
          </a:p>
          <a:p>
            <a:r>
              <a:rPr lang="en-US" dirty="0"/>
              <a:t>Plant life – name and pictures of at least 3</a:t>
            </a:r>
          </a:p>
          <a:p>
            <a:r>
              <a:rPr lang="en-US" dirty="0"/>
              <a:t>WHAT ROLES DOES TIDES PLAY IN THIS AREA(explain low tide and high and how plants and animals adapt to this)</a:t>
            </a:r>
          </a:p>
          <a:p>
            <a:r>
              <a:rPr lang="en-US" dirty="0"/>
              <a:t>PICTURES </a:t>
            </a:r>
          </a:p>
          <a:p>
            <a:endParaRPr lang="en-US" dirty="0"/>
          </a:p>
        </p:txBody>
      </p:sp>
    </p:spTree>
    <p:extLst>
      <p:ext uri="{BB962C8B-B14F-4D97-AF65-F5344CB8AC3E}">
        <p14:creationId xmlns:p14="http://schemas.microsoft.com/office/powerpoint/2010/main" val="1412653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 </a:t>
            </a:r>
          </a:p>
          <a:p>
            <a:pPr lvl="0"/>
            <a:r>
              <a:rPr lang="en-US" dirty="0"/>
              <a:t>How superposition tells relative age of rock layers</a:t>
            </a:r>
          </a:p>
          <a:p>
            <a:r>
              <a:rPr lang="en-US" dirty="0"/>
              <a:t> </a:t>
            </a:r>
          </a:p>
          <a:p>
            <a:r>
              <a:rPr lang="en-US" u="sng" dirty="0">
                <a:hlinkClick r:id="rId2"/>
              </a:rPr>
              <a:t>www.superpositionrocks.com</a:t>
            </a:r>
            <a:endParaRPr lang="en-US" dirty="0"/>
          </a:p>
          <a:p>
            <a:r>
              <a:rPr lang="en-US" dirty="0"/>
              <a:t> </a:t>
            </a:r>
          </a:p>
          <a:p>
            <a:pPr lvl="0"/>
            <a:r>
              <a:rPr lang="en-US" dirty="0"/>
              <a:t>How rock layers are arranged in undisturbed sequences</a:t>
            </a:r>
          </a:p>
          <a:p>
            <a:r>
              <a:rPr lang="en-US" u="sng" dirty="0">
                <a:hlinkClick r:id="rId3"/>
              </a:rPr>
              <a:t>www.sedrocklayers.com</a:t>
            </a:r>
            <a:endParaRPr lang="en-US" dirty="0"/>
          </a:p>
          <a:p>
            <a:endParaRPr lang="en-US" dirty="0"/>
          </a:p>
        </p:txBody>
      </p:sp>
    </p:spTree>
    <p:extLst>
      <p:ext uri="{BB962C8B-B14F-4D97-AF65-F5344CB8AC3E}">
        <p14:creationId xmlns:p14="http://schemas.microsoft.com/office/powerpoint/2010/main" val="49673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15390</TotalTime>
  <Words>1394</Words>
  <Application>Microsoft Office PowerPoint</Application>
  <PresentationFormat>Widescreen</PresentationFormat>
  <Paragraphs>203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Water Peer Teach Project</vt:lpstr>
      <vt:lpstr>PowerPoint Presentation</vt:lpstr>
      <vt:lpstr>What is a peer teach lesson?</vt:lpstr>
      <vt:lpstr>Topics </vt:lpstr>
      <vt:lpstr>Things Ms. Smart does NOT like in powerpoints</vt:lpstr>
      <vt:lpstr>Red Block</vt:lpstr>
      <vt:lpstr>Research Day 1 goals </vt:lpstr>
      <vt:lpstr>Intertidal Zone</vt:lpstr>
      <vt:lpstr>PowerPoint Presentation</vt:lpstr>
      <vt:lpstr>Neritic Zone</vt:lpstr>
      <vt:lpstr>Open ocean and sea currents</vt:lpstr>
      <vt:lpstr>Benthic Zone (deep ocean)</vt:lpstr>
      <vt:lpstr>Plankton, plant life, and surface water</vt:lpstr>
      <vt:lpstr>water properties</vt:lpstr>
      <vt:lpstr>Ocean Exploration and Human Impact</vt:lpstr>
      <vt:lpstr>Water treatment </vt:lpstr>
      <vt:lpstr>Water Quality Indicators </vt:lpstr>
      <vt:lpstr>PowerPoint Presentation</vt:lpstr>
      <vt:lpstr>Grading – this grade will count for 100 informal points</vt:lpstr>
      <vt:lpstr>In 20 words exactly summarize the picture. This may be multiple sentences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Teach Project</dc:title>
  <dc:creator>Smart, Brittany S.</dc:creator>
  <cp:lastModifiedBy>Smart, Brittany S.</cp:lastModifiedBy>
  <cp:revision>218</cp:revision>
  <cp:lastPrinted>2019-10-31T13:12:31Z</cp:lastPrinted>
  <dcterms:created xsi:type="dcterms:W3CDTF">2013-10-29T12:31:29Z</dcterms:created>
  <dcterms:modified xsi:type="dcterms:W3CDTF">2019-11-01T20:48:23Z</dcterms:modified>
</cp:coreProperties>
</file>