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4D0E-40D1-48C2-B00D-3416B163164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F0CB-FA5F-47A8-B6F7-DEE92A13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4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4D0E-40D1-48C2-B00D-3416B163164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F0CB-FA5F-47A8-B6F7-DEE92A13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0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4D0E-40D1-48C2-B00D-3416B163164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F0CB-FA5F-47A8-B6F7-DEE92A13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6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4D0E-40D1-48C2-B00D-3416B163164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F0CB-FA5F-47A8-B6F7-DEE92A13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4D0E-40D1-48C2-B00D-3416B163164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F0CB-FA5F-47A8-B6F7-DEE92A13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4D0E-40D1-48C2-B00D-3416B163164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F0CB-FA5F-47A8-B6F7-DEE92A13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4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4D0E-40D1-48C2-B00D-3416B163164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F0CB-FA5F-47A8-B6F7-DEE92A13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88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4D0E-40D1-48C2-B00D-3416B163164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F0CB-FA5F-47A8-B6F7-DEE92A13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2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4D0E-40D1-48C2-B00D-3416B163164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F0CB-FA5F-47A8-B6F7-DEE92A13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4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4D0E-40D1-48C2-B00D-3416B163164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F0CB-FA5F-47A8-B6F7-DEE92A13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6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4D0E-40D1-48C2-B00D-3416B163164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9F0CB-FA5F-47A8-B6F7-DEE92A13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9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64D0E-40D1-48C2-B00D-3416B163164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9F0CB-FA5F-47A8-B6F7-DEE92A13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9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err="1" smtClean="0"/>
              <a:t>Pg</a:t>
            </a:r>
            <a:r>
              <a:rPr lang="en-US" b="1" u="sng" dirty="0" smtClean="0"/>
              <a:t> 54 Rate of Chemical Reactions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We are going to create a 4 flap notes page.</a:t>
            </a:r>
          </a:p>
          <a:p>
            <a:r>
              <a:rPr lang="en-US" sz="3600" dirty="0" smtClean="0"/>
              <a:t>On the outside of each flap label them as: concentration, surface area, temperature, catalyst </a:t>
            </a:r>
          </a:p>
          <a:p>
            <a:r>
              <a:rPr lang="en-US" sz="3600" dirty="0" smtClean="0"/>
              <a:t>On the inside left flap – summarize the term in complete sentences</a:t>
            </a:r>
          </a:p>
          <a:p>
            <a:r>
              <a:rPr lang="en-US" sz="3600" dirty="0" smtClean="0"/>
              <a:t>On the inside right flap – include a COLORED picture showing how the term increases the rate of chemical reactions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27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67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Pg 54 Rate of Chemical Reactions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Smart, Brittany S.</dc:creator>
  <cp:lastModifiedBy>Smart, Brittany S.</cp:lastModifiedBy>
  <cp:revision>4</cp:revision>
  <dcterms:created xsi:type="dcterms:W3CDTF">2017-01-24T16:04:51Z</dcterms:created>
  <dcterms:modified xsi:type="dcterms:W3CDTF">2017-01-24T20:37:17Z</dcterms:modified>
</cp:coreProperties>
</file>