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4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21B1-C806-2F41-8BBD-83C4C1CEB74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2BAA-5B48-1C44-87B4-84E6B2C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2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21B1-C806-2F41-8BBD-83C4C1CEB74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2BAA-5B48-1C44-87B4-84E6B2C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5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21B1-C806-2F41-8BBD-83C4C1CEB74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2BAA-5B48-1C44-87B4-84E6B2C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9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21B1-C806-2F41-8BBD-83C4C1CEB74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2BAA-5B48-1C44-87B4-84E6B2C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3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21B1-C806-2F41-8BBD-83C4C1CEB74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2BAA-5B48-1C44-87B4-84E6B2C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9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21B1-C806-2F41-8BBD-83C4C1CEB74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2BAA-5B48-1C44-87B4-84E6B2C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7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21B1-C806-2F41-8BBD-83C4C1CEB74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2BAA-5B48-1C44-87B4-84E6B2C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6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21B1-C806-2F41-8BBD-83C4C1CEB74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2BAA-5B48-1C44-87B4-84E6B2C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2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21B1-C806-2F41-8BBD-83C4C1CEB74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2BAA-5B48-1C44-87B4-84E6B2C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6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21B1-C806-2F41-8BBD-83C4C1CEB74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2BAA-5B48-1C44-87B4-84E6B2C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1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21B1-C806-2F41-8BBD-83C4C1CEB74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2BAA-5B48-1C44-87B4-84E6B2C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5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021B1-C806-2F41-8BBD-83C4C1CEB74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E2BAA-5B48-1C44-87B4-84E6B2C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2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3" y="500063"/>
            <a:ext cx="8558211" cy="5743575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45. </a:t>
            </a:r>
            <a:r>
              <a:rPr lang="en-US" dirty="0" smtClean="0"/>
              <a:t>Physical </a:t>
            </a:r>
            <a:r>
              <a:rPr lang="en-US" dirty="0"/>
              <a:t>and Chemical Properties </a:t>
            </a:r>
            <a:r>
              <a:rPr lang="en-US" smtClean="0"/>
              <a:t>Reading passage</a:t>
            </a:r>
            <a:br>
              <a:rPr lang="en-US" smtClean="0"/>
            </a:br>
            <a:r>
              <a:rPr lang="en-US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46. Physical </a:t>
            </a:r>
            <a:r>
              <a:rPr lang="en-US" dirty="0" smtClean="0"/>
              <a:t>and Chemical Properties Notes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3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691"/>
            <a:ext cx="8229600" cy="4525963"/>
          </a:xfrm>
        </p:spPr>
        <p:txBody>
          <a:bodyPr/>
          <a:lstStyle/>
          <a:p>
            <a:r>
              <a:rPr lang="en-US" dirty="0" smtClean="0"/>
              <a:t>When matter changes into a new substance with new properties.</a:t>
            </a:r>
          </a:p>
          <a:p>
            <a:endParaRPr lang="en-US" dirty="0"/>
          </a:p>
          <a:p>
            <a:r>
              <a:rPr lang="en-US" dirty="0" smtClean="0"/>
              <a:t>Ex. – banana rotting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Image result for chemical 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863181"/>
            <a:ext cx="3424843" cy="256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hemical ch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891" y="3863181"/>
            <a:ext cx="3657923" cy="244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061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*Examples of </a:t>
            </a:r>
            <a:r>
              <a:rPr 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Chemical Changes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Bubbling or clouding in mixture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Precipitate forms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Color change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Odor produced or changed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Precipit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884427"/>
            <a:ext cx="3048000" cy="3973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18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8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*What is a property?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property is a characteristic of a substance that can be observed </a:t>
            </a:r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793" y="3276600"/>
            <a:ext cx="481012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5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166"/>
            <a:ext cx="8229600" cy="1143000"/>
          </a:xfrm>
        </p:spPr>
        <p:txBody>
          <a:bodyPr/>
          <a:lstStyle/>
          <a:p>
            <a:r>
              <a:rPr lang="en-US" dirty="0" smtClean="0"/>
              <a:t>*Physical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9115"/>
            <a:ext cx="8229600" cy="4525963"/>
          </a:xfrm>
        </p:spPr>
        <p:txBody>
          <a:bodyPr/>
          <a:lstStyle/>
          <a:p>
            <a:r>
              <a:rPr lang="en-US" dirty="0" smtClean="0"/>
              <a:t>A property that can be used to describe a substance using your 5 senses (see, touch, hear, smell, taste) </a:t>
            </a:r>
          </a:p>
          <a:p>
            <a:endParaRPr lang="en-US" dirty="0" smtClean="0"/>
          </a:p>
          <a:p>
            <a:r>
              <a:rPr lang="en-US" dirty="0" smtClean="0"/>
              <a:t>Physical Properties can be identified without changing what the substance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2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*Examples of </a:t>
            </a:r>
            <a:r>
              <a:rPr lang="en-US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Physical Properties</a:t>
            </a:r>
            <a:endParaRPr lang="en-US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Color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Shape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Texture – how something feels when it’s touched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Smell/odor (good/or bad)</a:t>
            </a:r>
          </a:p>
          <a:p>
            <a:endParaRPr lang="en-US" dirty="0"/>
          </a:p>
        </p:txBody>
      </p:sp>
      <p:pic>
        <p:nvPicPr>
          <p:cNvPr id="9220" name="Picture 4" descr="http://www.goldnuggetsales.com/images/1320-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9076" y="4179589"/>
            <a:ext cx="3200400" cy="2129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356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*Physical Properties Cont.</a:t>
            </a:r>
            <a:endParaRPr lang="en-US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459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State </a:t>
            </a:r>
            <a:r>
              <a:rPr lang="en-US" dirty="0">
                <a:latin typeface="Arial Narrow" panose="020B0606020202030204" pitchFamily="34" charset="0"/>
              </a:rPr>
              <a:t>(</a:t>
            </a:r>
            <a:r>
              <a:rPr lang="en-US" dirty="0" smtClean="0">
                <a:latin typeface="Arial Narrow" panose="020B0606020202030204" pitchFamily="34" charset="0"/>
              </a:rPr>
              <a:t>physical form)  - solid, liquid, gas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Melting, freezing, condensing, and boiling/evaporation points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Electrical conductivity  -  ability for a substance to conduct electricity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Magnetism – ability to attract iron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backgroundsy.com/file/large/red-mag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7943" y="4270235"/>
            <a:ext cx="3436057" cy="25806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0722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*Physical </a:t>
            </a: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Properties Cont.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0553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Solubility – ability to dissolve in another substance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Ductility – ability to be pulled into wire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Malleability -  the ability to be rolled or pounded into sheets. Ex – aluminum </a:t>
            </a: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4" name="Picture 2" descr="http://www.univertical.com/images/structure/global/products-oxygen_free_copper_anod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038600"/>
            <a:ext cx="3352800" cy="2819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740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latin typeface="Arial Narrow" panose="020B0606020202030204" pitchFamily="34" charset="0"/>
              </a:rPr>
              <a:t>*Physical Change</a:t>
            </a:r>
            <a:endParaRPr lang="en-US" u="sng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A physical change affects one or more physical properties (like size, shape, state, color, </a:t>
            </a:r>
            <a:r>
              <a:rPr lang="en-US" dirty="0" err="1" smtClean="0">
                <a:latin typeface="Arial Narrow" panose="020B0606020202030204" pitchFamily="34" charset="0"/>
              </a:rPr>
              <a:t>etc</a:t>
            </a:r>
            <a:r>
              <a:rPr lang="en-US" dirty="0" smtClean="0">
                <a:latin typeface="Arial Narrow" panose="020B0606020202030204" pitchFamily="34" charset="0"/>
              </a:rPr>
              <a:t>), but </a:t>
            </a:r>
            <a:r>
              <a:rPr lang="en-US" b="1" dirty="0" smtClean="0">
                <a:latin typeface="Arial Narrow" panose="020B0606020202030204" pitchFamily="34" charset="0"/>
              </a:rPr>
              <a:t>DOES NOT </a:t>
            </a:r>
            <a:r>
              <a:rPr lang="en-US" dirty="0" smtClean="0">
                <a:latin typeface="Arial Narrow" panose="020B0606020202030204" pitchFamily="34" charset="0"/>
              </a:rPr>
              <a:t>change the chemical property  (identity or composition of substance)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Ex. Cotton can be dyed red. This cotton will still be flammable and it is still cotton so you’ve only changed the color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smtClean="0">
                <a:latin typeface="Arial Narrow" panose="020B0606020202030204" pitchFamily="34" charset="0"/>
              </a:rPr>
              <a:t>of the cotton when you dyed it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6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15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*Chemical Properties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007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A chemical property is something that can only be observed by changing the identity of a substance</a:t>
            </a: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6148" name="Picture 4" descr="http://3.bp.blogspot.com/-iBA72Zr2S0Q/UHf0LQG9nvI/AAAAAAAAAFU/HRUZFwqMonk/s1600/Car+Rus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014" y="2950524"/>
            <a:ext cx="4552950" cy="3419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41911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855"/>
            <a:ext cx="8229600" cy="889737"/>
          </a:xfrm>
        </p:spPr>
        <p:txBody>
          <a:bodyPr/>
          <a:lstStyle/>
          <a:p>
            <a:r>
              <a:rPr lang="en-US" u="sng" dirty="0" smtClean="0">
                <a:latin typeface="Arial Narrow" panose="020B0606020202030204" pitchFamily="34" charset="0"/>
              </a:rPr>
              <a:t>*Examples of </a:t>
            </a:r>
            <a:r>
              <a:rPr lang="en-US" u="sng" dirty="0">
                <a:solidFill>
                  <a:srgbClr val="0070C0"/>
                </a:solidFill>
                <a:latin typeface="Arial Narrow" panose="020B0606020202030204" pitchFamily="34" charset="0"/>
              </a:rPr>
              <a:t>C</a:t>
            </a:r>
            <a:r>
              <a:rPr lang="en-US" u="sng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hemical Properties</a:t>
            </a:r>
            <a:endParaRPr lang="en-US" u="sng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9164"/>
            <a:ext cx="8686800" cy="588703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Energy released </a:t>
            </a:r>
            <a:r>
              <a:rPr lang="en-US" sz="2800" i="1" dirty="0" smtClean="0">
                <a:latin typeface="Arial Narrow" panose="020B0606020202030204" pitchFamily="34" charset="0"/>
              </a:rPr>
              <a:t>(in form of sound, heat, or light)</a:t>
            </a:r>
          </a:p>
          <a:p>
            <a:endParaRPr lang="en-US" sz="2800" dirty="0" smtClean="0">
              <a:latin typeface="Arial Narrow" panose="020B0606020202030204" pitchFamily="34" charset="0"/>
            </a:endParaRPr>
          </a:p>
          <a:p>
            <a:r>
              <a:rPr lang="en-US" sz="2800" dirty="0" smtClean="0">
                <a:latin typeface="Arial Narrow" panose="020B0606020202030204" pitchFamily="34" charset="0"/>
              </a:rPr>
              <a:t>Flammability – ability to burn.  </a:t>
            </a:r>
            <a:r>
              <a:rPr lang="en-US" sz="2800" i="1" dirty="0" smtClean="0">
                <a:latin typeface="Arial Narrow" panose="020B0606020202030204" pitchFamily="34" charset="0"/>
              </a:rPr>
              <a:t>Ex. Wood</a:t>
            </a:r>
          </a:p>
          <a:p>
            <a:endParaRPr lang="en-US" sz="2800" dirty="0" smtClean="0">
              <a:latin typeface="Arial Narrow" panose="020B0606020202030204" pitchFamily="34" charset="0"/>
            </a:endParaRPr>
          </a:p>
          <a:p>
            <a:r>
              <a:rPr lang="en-US" sz="2800" dirty="0" smtClean="0">
                <a:latin typeface="Arial Narrow" panose="020B0606020202030204" pitchFamily="34" charset="0"/>
              </a:rPr>
              <a:t>Non flammability – inability to burn  </a:t>
            </a:r>
            <a:r>
              <a:rPr lang="en-US" sz="2800" i="1" dirty="0">
                <a:latin typeface="Arial Narrow" panose="020B0606020202030204" pitchFamily="34" charset="0"/>
              </a:rPr>
              <a:t>E</a:t>
            </a:r>
            <a:r>
              <a:rPr lang="en-US" sz="2800" i="1" dirty="0" smtClean="0">
                <a:latin typeface="Arial Narrow" panose="020B0606020202030204" pitchFamily="34" charset="0"/>
              </a:rPr>
              <a:t>x. Ash and smoke</a:t>
            </a:r>
          </a:p>
          <a:p>
            <a:endParaRPr lang="en-US" sz="2800" dirty="0" smtClean="0">
              <a:latin typeface="Arial Narrow" panose="020B0606020202030204" pitchFamily="34" charset="0"/>
            </a:endParaRPr>
          </a:p>
          <a:p>
            <a:r>
              <a:rPr lang="en-US" sz="2800" dirty="0" smtClean="0">
                <a:latin typeface="Arial Narrow" panose="020B0606020202030204" pitchFamily="34" charset="0"/>
              </a:rPr>
              <a:t>Reactivity – ability to combine with one or more substances and form one or more new substances</a:t>
            </a:r>
          </a:p>
          <a:p>
            <a:pPr lvl="2"/>
            <a:r>
              <a:rPr lang="en-US" sz="2000" i="1" dirty="0" smtClean="0">
                <a:latin typeface="Arial Narrow" panose="020B0606020202030204" pitchFamily="34" charset="0"/>
              </a:rPr>
              <a:t>Ex. Iron is reactive to oxygen, creating rust. (iron + oxygen= rust) </a:t>
            </a:r>
          </a:p>
          <a:p>
            <a:pPr lvl="2"/>
            <a:endParaRPr lang="en-US" sz="2000" dirty="0" smtClean="0">
              <a:latin typeface="Arial Narrow" panose="020B0606020202030204" pitchFamily="34" charset="0"/>
            </a:endParaRPr>
          </a:p>
          <a:p>
            <a:r>
              <a:rPr lang="en-US" sz="2800" dirty="0" smtClean="0">
                <a:latin typeface="Arial Narrow" panose="020B0606020202030204" pitchFamily="34" charset="0"/>
              </a:rPr>
              <a:t>Non-reactivity – inability to combine with one or more substances to form new substances. </a:t>
            </a:r>
          </a:p>
          <a:p>
            <a:pPr lvl="2"/>
            <a:r>
              <a:rPr lang="en-US" sz="2000" i="1" dirty="0" smtClean="0">
                <a:latin typeface="Arial Narrow" panose="020B0606020202030204" pitchFamily="34" charset="0"/>
              </a:rPr>
              <a:t>Ex.  Chromium + oxygen = chromium + oxygen </a:t>
            </a:r>
          </a:p>
          <a:p>
            <a:pPr marL="914400" lvl="2" indent="0">
              <a:buNone/>
            </a:pPr>
            <a:r>
              <a:rPr lang="en-US" sz="2000" i="1" dirty="0">
                <a:latin typeface="Arial Narrow" panose="020B0606020202030204" pitchFamily="34" charset="0"/>
              </a:rPr>
              <a:t>	</a:t>
            </a:r>
            <a:r>
              <a:rPr lang="en-US" sz="2000" i="1" dirty="0" smtClean="0">
                <a:latin typeface="Arial Narrow" panose="020B0606020202030204" pitchFamily="34" charset="0"/>
              </a:rPr>
              <a:t>	</a:t>
            </a:r>
            <a:r>
              <a:rPr lang="en-US" sz="1600" i="1" dirty="0" smtClean="0">
                <a:latin typeface="Arial Narrow" panose="020B0606020202030204" pitchFamily="34" charset="0"/>
              </a:rPr>
              <a:t>(when combine nothing happens)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621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386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Calibri</vt:lpstr>
      <vt:lpstr>Office Theme</vt:lpstr>
      <vt:lpstr> 45. Physical and Chemical Properties Reading passage    46. Physical and Chemical Properties Notes </vt:lpstr>
      <vt:lpstr>*What is a property?</vt:lpstr>
      <vt:lpstr>*Physical property</vt:lpstr>
      <vt:lpstr>*Examples of Physical Properties</vt:lpstr>
      <vt:lpstr>*Physical Properties Cont.</vt:lpstr>
      <vt:lpstr>*Physical Properties Cont.</vt:lpstr>
      <vt:lpstr>*Physical Change</vt:lpstr>
      <vt:lpstr>*Chemical Properties</vt:lpstr>
      <vt:lpstr>*Examples of Chemical Properties</vt:lpstr>
      <vt:lpstr>Chemical change </vt:lpstr>
      <vt:lpstr>*Examples of Chemical Changes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#___ Properties and changes in Matter</dc:title>
  <dc:creator>Brittany S</dc:creator>
  <cp:lastModifiedBy>Smart, Brittany S.</cp:lastModifiedBy>
  <cp:revision>13</cp:revision>
  <dcterms:created xsi:type="dcterms:W3CDTF">2017-01-03T13:24:48Z</dcterms:created>
  <dcterms:modified xsi:type="dcterms:W3CDTF">2019-01-08T17:49:04Z</dcterms:modified>
</cp:coreProperties>
</file>