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son Stant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-104" y="-5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05T17:59:40.793" idx="1">
    <p:pos x="196" y="667"/>
    <p:text>and you mention cellular respiration where?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05T18:03:22.860" idx="2">
    <p:pos x="196" y="280"/>
    <p:text>this slide is just okay..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319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877948c0_2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877948c0_2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877948c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877948c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497a19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497a190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35903a5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35903a5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4c9be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44c9be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877948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877948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435903a5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435903a5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877948c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877948c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6877948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6877948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35903a5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35903a5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497a190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497a190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877948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877948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b04e5ef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b04e5ef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FFFF"/>
            </a:gs>
            <a:gs pos="100000">
              <a:srgbClr val="70A4D5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mp.gso.uri.edu/ompweb/doee/science/biology/plank3.htm" TargetMode="External"/><Relationship Id="rId4" Type="http://schemas.openxmlformats.org/officeDocument/2006/relationships/hyperlink" Target="https://www.britannica.com/science/zooplankton" TargetMode="External"/><Relationship Id="rId5" Type="http://schemas.openxmlformats.org/officeDocument/2006/relationships/hyperlink" Target="https://www.cnn.com/videos/us/2018/05/10/bioluminescent-phytoplankton-glowing-waves-california-orig.cnn" TargetMode="External"/><Relationship Id="rId6" Type="http://schemas.openxmlformats.org/officeDocument/2006/relationships/hyperlink" Target="https://www.whoi.edu/science/B/people/kamaral/plankton.html" TargetMode="External"/><Relationship Id="rId7" Type="http://schemas.openxmlformats.org/officeDocument/2006/relationships/hyperlink" Target="https://www.nationalgeographic.org/encyclopedia/reservoir/" TargetMode="External"/><Relationship Id="rId8" Type="http://schemas.openxmlformats.org/officeDocument/2006/relationships/hyperlink" Target="https://en.wikipedia.org/wiki/Eutrophication" TargetMode="External"/><Relationship Id="rId9" Type="http://schemas.openxmlformats.org/officeDocument/2006/relationships/hyperlink" Target="https://www.ck12.org/book/CK-12-Life-Science-Concepts-For-Middle-School/r14/section/2.14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ky.org/earth/how-much-do-oceans-add-to-worlds-oxygen" TargetMode="External"/><Relationship Id="rId4" Type="http://schemas.openxmlformats.org/officeDocument/2006/relationships/hyperlink" Target="https://healthyeating.sfgate.com/sea-kelp-kids-11124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8125" y="903050"/>
            <a:ext cx="4058700" cy="24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Plankton, Plant Life, and Surface Water</a:t>
            </a:r>
            <a:endParaRPr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50200"/>
            <a:ext cx="46887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Created by:Leonard H, Jackson S, and Parker M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425" y="285575"/>
            <a:ext cx="4193870" cy="3145402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5603275" y="3879500"/>
            <a:ext cx="2484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“The microscopic resource of the sea”</a:t>
            </a:r>
            <a:endParaRPr sz="2400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54200" y="445025"/>
            <a:ext cx="42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are Reservoirs?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154100" y="1123825"/>
            <a:ext cx="4044000" cy="3558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Reservoirs are used to store water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They usually are artificial lakes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reservoirs are mostly made by damming rivers and lakes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 Service reservoirs are completely man made and do not need a dame to hold water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They are important to humans because some can provide water in times of drought and sometimes can create electricity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434" y="952775"/>
            <a:ext cx="2592865" cy="194464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22"/>
          <p:cNvSpPr/>
          <p:nvPr/>
        </p:nvSpPr>
        <p:spPr>
          <a:xfrm>
            <a:off x="6189525" y="2897426"/>
            <a:ext cx="2650590" cy="2185920"/>
          </a:xfrm>
          <a:prstGeom prst="irregularSeal1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862925" y="3809413"/>
            <a:ext cx="1303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norman is a reservoir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6913025" y="3508525"/>
            <a:ext cx="12036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u="sng"/>
              <a:t>Fun Fact</a:t>
            </a:r>
            <a:endParaRPr sz="1800" b="1" i="1" u="sng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300875"/>
            <a:ext cx="4502400" cy="68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is Eutrophication?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982050"/>
            <a:ext cx="4858500" cy="4094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Also known as hypertrophication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When a body of water has too many minerals and nutrients, which causes excessive plant and algae growth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Sometimes oxygen levels will deplete in the body of water, causing wildlife to die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One example of eutrophication is when there is a rapid growth in phytoplankton as a response to the increased amount of nutrients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Eutrophication is almost always caused by the release of nitrate or phosphate-containing detergents, fertilizers, or sewage into a body of water.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225" y="369025"/>
            <a:ext cx="3224174" cy="220272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23"/>
          <p:cNvSpPr txBox="1"/>
          <p:nvPr/>
        </p:nvSpPr>
        <p:spPr>
          <a:xfrm>
            <a:off x="5614275" y="2577450"/>
            <a:ext cx="32241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Eutrophicated  pond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600" y="3003150"/>
            <a:ext cx="3669000" cy="1826856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77575" y="360325"/>
            <a:ext cx="53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After Presentation Questions</a:t>
            </a:r>
            <a:endParaRPr sz="3600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13900" cy="3416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1.What percent of marine life live in coral reefs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2.how much oxygen does phytoplankton contribute to the atmosphere.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How tall was the tallest kelp recorded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200" y="1215725"/>
            <a:ext cx="3295975" cy="329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Sources</a:t>
            </a:r>
            <a:endParaRPr sz="3600" b="1" u="sng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57400" cy="3873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Narragansett Bay Commision: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http://omp.gso.uri.edu/ompweb/doee/science/biology/plank3.htm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Zooplankton: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https://www.britannica.com/science/zooplankton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Alagae Blooms: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https://www.cnn.com/videos/us/2018/05/10/bioluminescent-phytoplankton-glowing-waves-california-orig.cnn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Phytoplankton and Zooplankton: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https://www.whoi.edu/science/B/people/kamaral/plankton.html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Resevoirs: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https://www.nationalgeographic.org/encyclopedia/reservoir/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Eutrophication: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https://en.wikipedia.org/wiki/Eutrophication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CellularRespiration: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https://www.ck12.org/book/CK-12-Life-Science-Concepts-For-Middle-School/r14/section/2.14/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Sources PT.2</a:t>
            </a:r>
            <a:endParaRPr sz="3600" u="sng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Plankton oxygen: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https://earthsky.org/earth/how-much-do-oceans-add-to-worlds-oxygen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Kelp Forest: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https://healthyeating.sfgate.com/sea-kelp-kids-11124.html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What is Plankton?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4900" cy="392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Plankton is a microscopic organism that uses photosynthesis or cellular respiration as a source of energy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Plankton can be found all over the world’s bodies of water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plankton live near the shore because it’s the shallowest part of the water and Sunlight can pass Through easily allowing Photosynthesis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They live in the euphotic zone, meaning “able to bare easily”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275" y="1017724"/>
            <a:ext cx="2916700" cy="19848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00" y="3169249"/>
            <a:ext cx="2448236" cy="1836177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61950" y="289375"/>
            <a:ext cx="35211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Phytoplankton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71400" cy="3925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Phytoplankton Are plant-like in the way that they use Photosynthesis (absorbing sunlight to make glucose and oxygen) for nutrients 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Because of their photosynthesis, phytoplankton are thought to contribute 50 to 85 percent of the Earth’s oxygen in the atmosphere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Phytoplankton are less than 5 mm long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Known as the “Base of the Food Chain.”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Sensitive to radiation</a:t>
            </a:r>
            <a:endParaRPr sz="1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175" y="818125"/>
            <a:ext cx="3084902" cy="19163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5"/>
          <p:cNvSpPr txBox="1"/>
          <p:nvPr/>
        </p:nvSpPr>
        <p:spPr>
          <a:xfrm>
            <a:off x="3983075" y="2734475"/>
            <a:ext cx="31950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Phytoplankton gather in groups called algae blooms near shore which creates glowing water called “red tide”</a:t>
            </a:r>
            <a:endParaRPr sz="9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574" y="3214425"/>
            <a:ext cx="2436799" cy="16397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03875"/>
            <a:ext cx="360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Zooplankton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059575"/>
            <a:ext cx="3606300" cy="381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Sea organisms that drift with water currents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grow upwards of eight feet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Feed off of phytoplankton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Consist of small animals (shrimp, crabs, etc.)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“Zoo” meaning animal and “planktos” meaning wanderer or drifter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1" name="Google Shape;81;p16" descr="Image result for zooplankt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087" y="183500"/>
            <a:ext cx="3167525" cy="20790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16"/>
          <p:cNvSpPr txBox="1"/>
          <p:nvPr/>
        </p:nvSpPr>
        <p:spPr>
          <a:xfrm>
            <a:off x="5822150" y="2262575"/>
            <a:ext cx="3167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Northern Krill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6" descr="Image result for jellyf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9200" y="2744950"/>
            <a:ext cx="3458275" cy="2130326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6"/>
          <p:cNvSpPr txBox="1"/>
          <p:nvPr/>
        </p:nvSpPr>
        <p:spPr>
          <a:xfrm rot="5400483">
            <a:off x="6808250" y="3440600"/>
            <a:ext cx="21339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Common Jellyfish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5" name="Google Shape;85;p16"/>
          <p:cNvSpPr/>
          <p:nvPr/>
        </p:nvSpPr>
        <p:spPr>
          <a:xfrm rot="-80">
            <a:off x="3700367" y="1235695"/>
            <a:ext cx="2309256" cy="1589706"/>
          </a:xfrm>
          <a:prstGeom prst="irregularSeal1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4171000" y="1652700"/>
            <a:ext cx="136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/>
              <a:t>Fun Fact</a:t>
            </a:r>
            <a:endParaRPr sz="11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Jellyfish are a type of Zooplankton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Phytoplankton vs. Zooplankton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45100" cy="3416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Phytoplankton</a:t>
            </a: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Tiny plants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Less than 5 mm in size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Phytoplankton Uses Photosynthesis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Phyto comes from the Greek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word meaning “plant”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50-85% of the world’s estimated oxygen comes from phytoplankton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635500" y="1152475"/>
            <a:ext cx="2196600" cy="3416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</a:rPr>
              <a:t>Zooplankton</a:t>
            </a:r>
            <a:endParaRPr b="1" u="sng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Animals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Can grow up to 8 ft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Eats phytoplankton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Zoo is Greek meaning “animal”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Consists of animals commonly known as “bottom feeders” (crabs, jellyfish,etc.)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 u="sng"/>
          </a:p>
        </p:txBody>
      </p:sp>
      <p:sp>
        <p:nvSpPr>
          <p:cNvPr id="94" name="Google Shape;94;p17"/>
          <p:cNvSpPr txBox="1"/>
          <p:nvPr/>
        </p:nvSpPr>
        <p:spPr>
          <a:xfrm>
            <a:off x="3429000" y="1152475"/>
            <a:ext cx="2196600" cy="3323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</a:t>
            </a:r>
            <a:r>
              <a:rPr lang="en" b="1" u="sng"/>
              <a:t>Similarities</a:t>
            </a:r>
            <a:endParaRPr b="1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drift from        sea currents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Both are eaten by many animals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429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Plankton: Microscopic Resources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26025" y="1238450"/>
            <a:ext cx="3814800" cy="3759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Plankton, for some animals, are a primary food.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animals that feed off plankton range from some from the smallest to some of the biggest creatures in the sea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Plankton’s existence balances out the food chain/food web by providing fish who reside near the coral reefs with food.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725" y="391953"/>
            <a:ext cx="3078901" cy="185880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8"/>
          <p:cNvSpPr txBox="1"/>
          <p:nvPr/>
        </p:nvSpPr>
        <p:spPr>
          <a:xfrm>
            <a:off x="5705725" y="2250750"/>
            <a:ext cx="30789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Plankton under a microscope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 rot="5400000">
            <a:off x="7067975" y="3900525"/>
            <a:ext cx="19497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hale shark eating plankton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4" name="Google Shape;104;p18" descr="Image result for whale shark eating plankt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275" y="3231675"/>
            <a:ext cx="2847975" cy="1600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Cellular Respiration 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57000" cy="3572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Cellular respiration is when glucose and oxygen react to to make carbon dioxide,water,and energy.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of cellular respiration happens in the mitochondria of plant and animal cells.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Known as the Krebs cycle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2572749" cy="2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646175" y="3756200"/>
            <a:ext cx="2434200" cy="785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mitochondria where most of cellular respiration happens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8250" y="430700"/>
            <a:ext cx="347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Coral Reefs</a:t>
            </a:r>
            <a:r>
              <a:rPr lang="en" b="1" u="sng"/>
              <a:t> </a:t>
            </a:r>
            <a:endParaRPr b="1" u="sng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28200" cy="3790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Coral reefs are areas of rock in the sea formed by the deposit of coral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25% of all marine life live in coral reefs.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It is said that there are more than 1000 coral reefs in the entire ocean.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They are found in the warm tropical zones near the equator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p20" descr="Image result for coral reef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125" y="869801"/>
            <a:ext cx="3028200" cy="1943641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0" descr="Image result for coral ree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675" y="2992575"/>
            <a:ext cx="3028200" cy="201513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Kelp Forests</a:t>
            </a:r>
            <a:endParaRPr sz="3600" b="1" u="sng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3500" cy="392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Kelp are large, algae like, seaweeds.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tallest kelp ever recorded was 175 feet tall, taller than the colosseum in Rome!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 Found in the deep tropical areas of the ocean such as off the coast of California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Kelp helps other animals survive because they contain nutrients that are even good for humans such as zinc and calcium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52475"/>
            <a:ext cx="4350451" cy="3780324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1"/>
          <p:cNvSpPr/>
          <p:nvPr/>
        </p:nvSpPr>
        <p:spPr>
          <a:xfrm>
            <a:off x="4161938" y="2850525"/>
            <a:ext cx="2424924" cy="2226258"/>
          </a:xfrm>
          <a:prstGeom prst="irregularSeal1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4893338" y="3350500"/>
            <a:ext cx="9621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obster"/>
                <a:ea typeface="Lobster"/>
                <a:cs typeface="Lobster"/>
                <a:sym typeface="Lobster"/>
              </a:rPr>
              <a:t>Fun Fact</a:t>
            </a:r>
            <a:endParaRPr sz="1800" u="sng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572000" y="3669200"/>
            <a:ext cx="16839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Sea kelp is one of the fastest growing plants on Earth</a:t>
            </a:r>
            <a:endParaRPr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Macintosh PowerPoint</Application>
  <PresentationFormat>On-screen Show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Roboto</vt:lpstr>
      <vt:lpstr>Lobster</vt:lpstr>
      <vt:lpstr>Pacifico</vt:lpstr>
      <vt:lpstr>Simple Light</vt:lpstr>
      <vt:lpstr>Plankton, Plant Life, and Surface Water</vt:lpstr>
      <vt:lpstr>What is Plankton?</vt:lpstr>
      <vt:lpstr>Phytoplankton</vt:lpstr>
      <vt:lpstr>Zooplankton</vt:lpstr>
      <vt:lpstr>Phytoplankton vs. Zooplankton</vt:lpstr>
      <vt:lpstr>Plankton: Microscopic Resources</vt:lpstr>
      <vt:lpstr>Cellular Respiration </vt:lpstr>
      <vt:lpstr>Coral Reefs </vt:lpstr>
      <vt:lpstr>Kelp Forests</vt:lpstr>
      <vt:lpstr>What are Reservoirs?</vt:lpstr>
      <vt:lpstr>What is Eutrophication?</vt:lpstr>
      <vt:lpstr>After Presentation Questions</vt:lpstr>
      <vt:lpstr>Sources</vt:lpstr>
      <vt:lpstr>Sources PT.2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Plankton, Plant Life, and Surface Water</dc:title>
  <cp:lastModifiedBy>Trudy Smart</cp:lastModifiedBy>
  <cp:revision>1</cp:revision>
  <dcterms:modified xsi:type="dcterms:W3CDTF">2018-11-18T12:45:37Z</dcterms:modified>
</cp:coreProperties>
</file>