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0" d="100"/>
          <a:sy n="190" d="100"/>
        </p:scale>
        <p:origin x="-2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65AE78-6380-49DB-AF59-80E6C71B1A78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23FAFA-0876-4589-B939-15A24D888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B11421-85BA-477C-AF0A-EFDD4D6A2868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953176-FFC2-4CA0-BAE0-845982848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7F78-D590-B047-8B3B-87AB58C437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33F6-27ED-4DA7-BA43-EBA35FDD5702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B2ABE-F170-4852-8DD6-4E9BBFE87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60361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0000"/>
                </a:solidFill>
              </a:rPr>
              <a:t>Instructions: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82638"/>
            <a:ext cx="8839200" cy="57229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Students should divide their paper into the exact same sections that is represented in the diagram below.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Answer all sections in complete sentences!</a:t>
            </a:r>
          </a:p>
          <a:p>
            <a:r>
              <a:rPr lang="en-US" sz="4300" b="1" dirty="0" smtClean="0"/>
              <a:t>This is a graded assignment what you don’t finish in class is HOMEWORK due on MONDAY! </a:t>
            </a:r>
            <a:endParaRPr lang="en-US" sz="4300" b="1" dirty="0"/>
          </a:p>
          <a:p>
            <a:r>
              <a:rPr lang="en-US" dirty="0" smtClean="0">
                <a:solidFill>
                  <a:srgbClr val="000000"/>
                </a:solidFill>
              </a:rPr>
              <a:t>I have posted the </a:t>
            </a:r>
            <a:r>
              <a:rPr lang="en-US" b="1" u="sng" dirty="0" smtClean="0">
                <a:solidFill>
                  <a:srgbClr val="000000"/>
                </a:solidFill>
              </a:rPr>
              <a:t>textbook pages </a:t>
            </a:r>
            <a:r>
              <a:rPr lang="en-US" dirty="0" smtClean="0">
                <a:solidFill>
                  <a:srgbClr val="000000"/>
                </a:solidFill>
              </a:rPr>
              <a:t>on my </a:t>
            </a:r>
            <a:r>
              <a:rPr lang="en-US" dirty="0" err="1" smtClean="0">
                <a:solidFill>
                  <a:srgbClr val="000000"/>
                </a:solidFill>
              </a:rPr>
              <a:t>weebly</a:t>
            </a:r>
            <a:r>
              <a:rPr lang="en-US" b="1" dirty="0" smtClean="0">
                <a:solidFill>
                  <a:srgbClr val="000000"/>
                </a:solidFill>
              </a:rPr>
              <a:t>.  </a:t>
            </a:r>
            <a:r>
              <a:rPr lang="en-US" dirty="0" smtClean="0">
                <a:solidFill>
                  <a:srgbClr val="000000"/>
                </a:solidFill>
              </a:rPr>
              <a:t>(bsmart3.weebly.com)  NO EXCUSES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61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Draw Alfred Wegener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3"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57150" cmpd="sng">
            <a:solidFill>
              <a:srgbClr val="33333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712446" y="1075156"/>
            <a:ext cx="3855742" cy="408496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Draw, label, and color </a:t>
            </a:r>
            <a:r>
              <a:rPr lang="en-US" sz="2400" dirty="0" smtClean="0">
                <a:solidFill>
                  <a:schemeClr val="tx1"/>
                </a:solidFill>
              </a:rPr>
              <a:t>the Earth’s layers with convection currents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(Include the Asthenosphere and Lithosphere in the same picture)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150512" y="4343400"/>
            <a:ext cx="2524785" cy="277086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068" y="4869297"/>
            <a:ext cx="382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List Wegener’s 3 Evidence of </a:t>
            </a:r>
            <a:r>
              <a:rPr lang="en-US" sz="2400" dirty="0"/>
              <a:t>C</a:t>
            </a:r>
            <a:r>
              <a:rPr lang="en-US" sz="2400" dirty="0" smtClean="0"/>
              <a:t>ontinental Drift and </a:t>
            </a:r>
            <a:r>
              <a:rPr lang="en-US" sz="2400" b="1" u="sng" dirty="0" smtClean="0"/>
              <a:t>describe each part</a:t>
            </a:r>
            <a:r>
              <a:rPr lang="en-US" sz="2400" dirty="0" smtClean="0"/>
              <a:t>. Must be in your own words.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dirty="0" smtClean="0"/>
              <a:t>Include a colored picture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698341" y="4965784"/>
            <a:ext cx="2632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Explain the what plate tectonics are and how they move. </a:t>
            </a:r>
            <a:r>
              <a:rPr lang="en-US" sz="2400" b="1" u="sng" dirty="0" smtClean="0"/>
              <a:t>Minimum</a:t>
            </a:r>
            <a:r>
              <a:rPr lang="en-US" sz="2400" dirty="0" smtClean="0"/>
              <a:t> </a:t>
            </a:r>
            <a:r>
              <a:rPr lang="en-US" sz="2400" b="1" u="sng" dirty="0" smtClean="0"/>
              <a:t>of 4 sentences</a:t>
            </a:r>
            <a:endParaRPr lang="en-US" sz="24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5887370" y="1005101"/>
            <a:ext cx="3115577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dirty="0" smtClean="0">
                <a:solidFill>
                  <a:srgbClr val="0000FF"/>
                </a:solidFill>
              </a:rPr>
              <a:t>2.  How does temperature in the earth assist with continental </a:t>
            </a:r>
            <a:r>
              <a:rPr lang="en-US" sz="2100" dirty="0">
                <a:solidFill>
                  <a:srgbClr val="0000FF"/>
                </a:solidFill>
              </a:rPr>
              <a:t>d</a:t>
            </a:r>
            <a:r>
              <a:rPr lang="en-US" sz="2100" dirty="0" smtClean="0">
                <a:solidFill>
                  <a:srgbClr val="0000FF"/>
                </a:solidFill>
              </a:rPr>
              <a:t>rift?</a:t>
            </a:r>
          </a:p>
          <a:p>
            <a:pPr marL="457200" indent="-457200" algn="r">
              <a:buAutoNum type="arabicPeriod" startAt="3"/>
            </a:pPr>
            <a:r>
              <a:rPr lang="en-US" sz="2100" dirty="0" smtClean="0"/>
              <a:t>What does density have to do with the composition of the </a:t>
            </a:r>
          </a:p>
          <a:p>
            <a:pPr algn="r"/>
            <a:r>
              <a:rPr lang="en-US" sz="2100" dirty="0" smtClean="0"/>
              <a:t>Earth’s layers?</a:t>
            </a:r>
          </a:p>
          <a:p>
            <a:pPr marL="457200" indent="-457200" algn="r">
              <a:buAutoNum type="arabicPeriod"/>
            </a:pP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900" y="-51816"/>
            <a:ext cx="31132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List and explain what scientist learned from drilling in the sea floor. Your explanation should include sea flooring spreading, sea floor age, ocean trenches and mid ocean ridges. </a:t>
            </a:r>
            <a:r>
              <a:rPr lang="en-US" sz="2200" b="1" u="sng" dirty="0" smtClean="0"/>
              <a:t>Minimum</a:t>
            </a:r>
          </a:p>
          <a:p>
            <a:r>
              <a:rPr lang="en-US" sz="2200" b="1" u="sng" dirty="0" smtClean="0"/>
              <a:t> 6 sentences</a:t>
            </a:r>
            <a:endParaRPr lang="en-US" sz="2200" b="1" u="sng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2713" y="4765363"/>
            <a:ext cx="1724998" cy="244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TextBox 22"/>
          <p:cNvSpPr txBox="1"/>
          <p:nvPr/>
        </p:nvSpPr>
        <p:spPr>
          <a:xfrm>
            <a:off x="7552262" y="4512281"/>
            <a:ext cx="2442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Wegener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44866" y="85036"/>
            <a:ext cx="4246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TWO </a:t>
            </a:r>
            <a:r>
              <a:rPr lang="en-US" sz="2000" b="1" u="sng" dirty="0"/>
              <a:t>sentence </a:t>
            </a:r>
            <a:r>
              <a:rPr lang="en-US" sz="2000" b="1" u="sng" dirty="0" smtClean="0"/>
              <a:t>minimum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for every question</a:t>
            </a:r>
          </a:p>
          <a:p>
            <a:pPr marL="457200" indent="-457200">
              <a:buAutoNum type="arabicPeriod"/>
            </a:pPr>
            <a:r>
              <a:rPr lang="en-US" sz="2100" dirty="0" smtClean="0"/>
              <a:t>Explain </a:t>
            </a:r>
            <a:r>
              <a:rPr lang="en-US" sz="2100" dirty="0"/>
              <a:t>how convection </a:t>
            </a:r>
            <a:r>
              <a:rPr lang="en-US" sz="2100" dirty="0" smtClean="0"/>
              <a:t>works. </a:t>
            </a:r>
          </a:p>
          <a:p>
            <a:r>
              <a:rPr lang="en-US" sz="21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8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202</Words>
  <Application>Microsoft Macintosh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Instructions: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 Notes</dc:title>
  <dc:creator>brittanys.smart</dc:creator>
  <cp:lastModifiedBy>Trudy Smart</cp:lastModifiedBy>
  <cp:revision>12</cp:revision>
  <cp:lastPrinted>2016-09-07T21:22:43Z</cp:lastPrinted>
  <dcterms:created xsi:type="dcterms:W3CDTF">2014-09-05T12:17:20Z</dcterms:created>
  <dcterms:modified xsi:type="dcterms:W3CDTF">2016-09-08T12:49:55Z</dcterms:modified>
</cp:coreProperties>
</file>