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4554AC-8D00-41CD-B8E7-5094DC9D2A06}"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227166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554AC-8D00-41CD-B8E7-5094DC9D2A06}"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29601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554AC-8D00-41CD-B8E7-5094DC9D2A06}"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34984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554AC-8D00-41CD-B8E7-5094DC9D2A06}"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37457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4554AC-8D00-41CD-B8E7-5094DC9D2A06}"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194864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4554AC-8D00-41CD-B8E7-5094DC9D2A06}"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238795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554AC-8D00-41CD-B8E7-5094DC9D2A06}" type="datetimeFigureOut">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2430238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554AC-8D00-41CD-B8E7-5094DC9D2A06}"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228390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554AC-8D00-41CD-B8E7-5094DC9D2A06}" type="datetimeFigureOut">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396393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4554AC-8D00-41CD-B8E7-5094DC9D2A06}"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93988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4554AC-8D00-41CD-B8E7-5094DC9D2A06}"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6CE5D-A62C-4F49-BFE2-0DA1D72C2914}" type="slidenum">
              <a:rPr lang="en-US" smtClean="0"/>
              <a:t>‹#›</a:t>
            </a:fld>
            <a:endParaRPr lang="en-US"/>
          </a:p>
        </p:txBody>
      </p:sp>
    </p:spTree>
    <p:extLst>
      <p:ext uri="{BB962C8B-B14F-4D97-AF65-F5344CB8AC3E}">
        <p14:creationId xmlns:p14="http://schemas.microsoft.com/office/powerpoint/2010/main" val="428281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554AC-8D00-41CD-B8E7-5094DC9D2A06}" type="datetimeFigureOut">
              <a:rPr lang="en-US" smtClean="0"/>
              <a:t>5/10/2017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6CE5D-A62C-4F49-BFE2-0DA1D72C2914}" type="slidenum">
              <a:rPr lang="en-US" smtClean="0"/>
              <a:t>‹#›</a:t>
            </a:fld>
            <a:endParaRPr lang="en-US"/>
          </a:p>
        </p:txBody>
      </p:sp>
    </p:spTree>
    <p:extLst>
      <p:ext uri="{BB962C8B-B14F-4D97-AF65-F5344CB8AC3E}">
        <p14:creationId xmlns:p14="http://schemas.microsoft.com/office/powerpoint/2010/main" val="349411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 Density </a:t>
            </a:r>
            <a:r>
              <a:rPr lang="en-US" smtClean="0"/>
              <a:t>assignment 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53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goal</a:t>
            </a:r>
            <a:endParaRPr lang="en-US" dirty="0"/>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US" sz="3200" dirty="0"/>
              <a:t>Label all states</a:t>
            </a:r>
          </a:p>
          <a:p>
            <a:pPr marL="571500" indent="-457200">
              <a:buFont typeface="+mj-lt"/>
              <a:buAutoNum type="arabicPeriod"/>
            </a:pPr>
            <a:r>
              <a:rPr lang="en-US" sz="3200" dirty="0"/>
              <a:t>Put a start on 20 states you believe will have largest population density</a:t>
            </a:r>
          </a:p>
          <a:p>
            <a:pPr marL="571500" indent="-457200">
              <a:buFont typeface="+mj-lt"/>
              <a:buAutoNum type="arabicPeriod"/>
            </a:pPr>
            <a:r>
              <a:rPr lang="en-US" sz="3200" dirty="0"/>
              <a:t>Calculate the population density of every state</a:t>
            </a:r>
          </a:p>
          <a:p>
            <a:pPr marL="571500" indent="-457200">
              <a:buFont typeface="+mj-lt"/>
              <a:buAutoNum type="arabicPeriod"/>
            </a:pPr>
            <a:endParaRPr lang="en-US" sz="3200" dirty="0"/>
          </a:p>
          <a:p>
            <a:pPr marL="571500" indent="-457200">
              <a:buFont typeface="+mj-lt"/>
              <a:buAutoNum type="arabicPeriod"/>
            </a:pPr>
            <a:endParaRPr lang="en-US" sz="3200" dirty="0"/>
          </a:p>
        </p:txBody>
      </p:sp>
    </p:spTree>
    <p:extLst>
      <p:ext uri="{BB962C8B-B14F-4D97-AF65-F5344CB8AC3E}">
        <p14:creationId xmlns:p14="http://schemas.microsoft.com/office/powerpoint/2010/main" val="201733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300" y="304800"/>
            <a:ext cx="11684000" cy="6858000"/>
          </a:xfrm>
        </p:spPr>
        <p:txBody>
          <a:bodyPr>
            <a:normAutofit fontScale="85000" lnSpcReduction="20000"/>
          </a:bodyPr>
          <a:lstStyle/>
          <a:p>
            <a:pPr marL="514350" indent="-514350">
              <a:buFont typeface="+mj-lt"/>
              <a:buAutoNum type="arabicPeriod"/>
            </a:pPr>
            <a:r>
              <a:rPr lang="en-US" sz="3400" dirty="0">
                <a:latin typeface="Arial Narrow" pitchFamily="34" charset="0"/>
              </a:rPr>
              <a:t>Create a legend and color the top 20 states with the highest population density one color</a:t>
            </a:r>
          </a:p>
          <a:p>
            <a:pPr marL="514350" indent="-514350">
              <a:buFont typeface="+mj-lt"/>
              <a:buAutoNum type="arabicPeriod"/>
            </a:pPr>
            <a:r>
              <a:rPr lang="en-US" sz="3400" dirty="0">
                <a:latin typeface="Arial Narrow" pitchFamily="34" charset="0"/>
              </a:rPr>
              <a:t>Color the 20 lowest density states another color and add to your legend</a:t>
            </a:r>
          </a:p>
          <a:p>
            <a:pPr marL="514350" indent="-514350">
              <a:buFont typeface="+mj-lt"/>
              <a:buAutoNum type="arabicPeriod"/>
            </a:pPr>
            <a:r>
              <a:rPr lang="en-US" sz="3400" dirty="0">
                <a:latin typeface="Arial Narrow" pitchFamily="34" charset="0"/>
              </a:rPr>
              <a:t>Which states surprised you about their population density? Why?</a:t>
            </a:r>
          </a:p>
          <a:p>
            <a:pPr marL="514350" indent="-514350">
              <a:buFont typeface="+mj-lt"/>
              <a:buAutoNum type="arabicPeriod"/>
            </a:pPr>
            <a:r>
              <a:rPr lang="en-US" sz="3400" dirty="0">
                <a:latin typeface="Arial Narrow" pitchFamily="34" charset="0"/>
              </a:rPr>
              <a:t>The square mileage listed accounts for land and water miles, do you think any of the rankings would change if you just calculated land mass only? If so which states? If you say no explain why</a:t>
            </a:r>
          </a:p>
          <a:p>
            <a:pPr marL="514350" indent="-514350">
              <a:buFont typeface="+mj-lt"/>
              <a:buAutoNum type="arabicPeriod"/>
            </a:pPr>
            <a:r>
              <a:rPr lang="en-US" sz="3400" dirty="0">
                <a:latin typeface="Arial Narrow" pitchFamily="34" charset="0"/>
              </a:rPr>
              <a:t>If you had to calculate the population density of the entire United States, do you </a:t>
            </a:r>
            <a:r>
              <a:rPr lang="en-US" sz="3400" dirty="0">
                <a:latin typeface="Arial Narrow" pitchFamily="34" charset="0"/>
              </a:rPr>
              <a:t>think it will be larger or smaller then the pop Density of NC? Explain why</a:t>
            </a:r>
            <a:r>
              <a:rPr lang="en-US" sz="3400" dirty="0">
                <a:latin typeface="Arial Narrow" pitchFamily="34" charset="0"/>
              </a:rPr>
              <a:t>? (</a:t>
            </a:r>
            <a:r>
              <a:rPr lang="en-US" sz="3400" b="1" dirty="0">
                <a:latin typeface="Arial Narrow" pitchFamily="34" charset="0"/>
              </a:rPr>
              <a:t>This is a prediction)</a:t>
            </a:r>
          </a:p>
          <a:p>
            <a:pPr marL="514350" indent="-514350">
              <a:buFont typeface="+mj-lt"/>
              <a:buAutoNum type="arabicPeriod"/>
            </a:pPr>
            <a:r>
              <a:rPr lang="en-US" sz="3400" dirty="0">
                <a:latin typeface="Arial Narrow" pitchFamily="34" charset="0"/>
              </a:rPr>
              <a:t>Find the 2012 population of USA (</a:t>
            </a:r>
            <a:r>
              <a:rPr lang="en-US" sz="3400" b="1" dirty="0">
                <a:latin typeface="Arial Narrow" pitchFamily="34" charset="0"/>
              </a:rPr>
              <a:t>use BYOT</a:t>
            </a:r>
            <a:r>
              <a:rPr lang="en-US" sz="3400" dirty="0">
                <a:latin typeface="Arial Narrow" pitchFamily="34" charset="0"/>
              </a:rPr>
              <a:t>) and the total square miles and find the pop density</a:t>
            </a:r>
          </a:p>
          <a:p>
            <a:pPr marL="514350" indent="-514350">
              <a:buFont typeface="+mj-lt"/>
              <a:buAutoNum type="arabicPeriod"/>
            </a:pPr>
            <a:r>
              <a:rPr lang="en-US" sz="3400" dirty="0">
                <a:latin typeface="Arial Narrow" pitchFamily="34" charset="0"/>
              </a:rPr>
              <a:t>In google images, type in “America at night,” how would you classify the spacing dispersion? Why?</a:t>
            </a:r>
          </a:p>
          <a:p>
            <a:pPr marL="514350" indent="-514350">
              <a:buFont typeface="+mj-lt"/>
              <a:buAutoNum type="arabicPeriod"/>
            </a:pPr>
            <a:r>
              <a:rPr lang="en-US" sz="3400" dirty="0">
                <a:latin typeface="Arial Narrow" pitchFamily="34" charset="0"/>
              </a:rPr>
              <a:t>This week’s theme of reading across the board is “</a:t>
            </a:r>
            <a:r>
              <a:rPr lang="en-US" sz="3400" b="1" u="sng" dirty="0">
                <a:solidFill>
                  <a:srgbClr val="FF0000"/>
                </a:solidFill>
                <a:latin typeface="Arial Narrow" pitchFamily="34" charset="0"/>
              </a:rPr>
              <a:t>Main Idea</a:t>
            </a:r>
            <a:r>
              <a:rPr lang="en-US" sz="3400" dirty="0">
                <a:latin typeface="Arial Narrow" pitchFamily="34" charset="0"/>
              </a:rPr>
              <a:t>,” why do you think it’s important to understand population density? What does it tell us about people, location, and resources? </a:t>
            </a:r>
          </a:p>
          <a:p>
            <a:endParaRPr lang="en-US" dirty="0" smtClean="0"/>
          </a:p>
          <a:p>
            <a:endParaRPr lang="en-US" dirty="0"/>
          </a:p>
        </p:txBody>
      </p:sp>
    </p:spTree>
    <p:extLst>
      <p:ext uri="{BB962C8B-B14F-4D97-AF65-F5344CB8AC3E}">
        <p14:creationId xmlns:p14="http://schemas.microsoft.com/office/powerpoint/2010/main" val="3082202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Narrow</vt:lpstr>
      <vt:lpstr>Calibri</vt:lpstr>
      <vt:lpstr>Calibri Light</vt:lpstr>
      <vt:lpstr>Office Theme</vt:lpstr>
      <vt:lpstr>Population Density assignment questions</vt:lpstr>
      <vt:lpstr>Day 1 goal</vt:lpstr>
      <vt:lpstr>PowerPoint Presentation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Density assignment questions</dc:title>
  <dc:creator>Smart, Brittany S.</dc:creator>
  <cp:lastModifiedBy>Smart, Brittany S.</cp:lastModifiedBy>
  <cp:revision>1</cp:revision>
  <dcterms:created xsi:type="dcterms:W3CDTF">2017-05-10T13:55:30Z</dcterms:created>
  <dcterms:modified xsi:type="dcterms:W3CDTF">2017-05-10T13:55:48Z</dcterms:modified>
</cp:coreProperties>
</file>