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5B6C-C635-4F97-AB4E-020BA864F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161B5-5EE6-4502-BBB6-424DF3861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A4E1F-9DA7-4EE7-B317-B2362566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0844-09D5-4802-8F29-0E880350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E968B-BD81-4583-B481-53771937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0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1204-2D6A-4C83-9834-1C898145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54153-5895-4470-B8F8-A432875D3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6FF3A-18D1-4C22-9699-AFD5B94C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B83AB-5FD1-486A-AF5D-47AC69D0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50DB1-925A-47E8-9CEE-79030819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6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C4B2D-416F-425C-A79C-00A1D15B9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901CE-EE3F-43D1-8F85-28CB26963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6079A-611C-4456-962D-E0DC1B2AF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54A01-BB2E-46A6-8702-915400BA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CC20-1AE5-4A17-9D68-874A3B57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4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F845-6BDF-493E-91E7-83E6B5704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FAB16-7EEC-4A17-93FF-C077C565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D2D29-68BF-4EA6-BC7B-EB0423E8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7AFD0-72BB-4E56-950A-7262367A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C9F37-C0CB-4DA0-B1A6-DECE6846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6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9BE4-3CBC-443D-B7FA-456F8475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E8971-4DE2-4DDE-AD23-AC607428D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F03A2-5BD1-430F-952C-B421A997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1EA2-243B-4E17-B603-712F0093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940CB-E365-440A-911F-2FDE129D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7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E3A07-BDA5-478D-BC03-A4348559D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05F5E-F980-4F9A-A80F-B39A30DA1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4C74B-808B-42C9-A0A7-3B5FA2887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EDF46-0CF4-41F4-85F5-AC00168B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F2362-F000-438B-92B3-D8BA2D2C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8A10E-84CB-43DE-A83D-71B5B972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4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D255-6F23-47AD-A6A9-454729A5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A90B9-DC18-499A-9868-8221D457E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F7C52-E70E-43F4-A2C0-339B7A20A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F946-47E1-4909-B929-6783501D5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5338D-58EB-4256-84F6-1F6A5C888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49F2A-1810-40BA-BDD4-99ABA3F4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E5273-101D-4C3C-93BE-1A67F2989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1FCF2-D963-4C0D-82C7-11A375C9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2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39B80-E784-4B6E-8849-023B2201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9ABC1-79BE-4844-9C42-68563830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BEE3C-1760-4C84-86C4-729749CB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4CA07-C091-45FE-88C8-12BBBB08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6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5C6470-558E-4D9B-974C-E0278A3D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A8E89-8F93-4295-8C20-2C43BEAA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7B67E-4F6B-4245-A1E1-C5C690AF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5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BFA1-0B9B-4A42-8C8E-944183CD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C7E4B-23B8-43E1-B9D1-B20B0554C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4485E-5E70-40A6-9046-1C6B4D036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EE96B-8DC1-43A6-B095-FEA92CF0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E7B1F-AACE-4CEE-9709-75F835BD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D7657-F939-422A-B892-0BE544A4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6C0C-2F61-4A36-B42E-0D3F10592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7A97A0-B32D-4D59-919E-041230404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64BA6-D5D4-4A3A-80D6-10211AFF7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FA005-9C93-497B-BBC0-DF7087BD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0F60B-73C8-4020-8615-73EBD7E5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79BDF-E126-47CE-AA96-C308456F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1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B7A39-70A1-4F6C-98EE-B28B66E1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C9D87-C43C-4FAD-A81E-8627A37EB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5B302-CE0C-445B-800A-66285D7AB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25F3-2DE7-4EE5-9B80-E8872199AA57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1ED0A-876B-46DA-9FE6-0796D67A0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1C11E-77C7-4D6F-BCA8-13546CB29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A3B27-0021-44DF-A7B1-1AA009A1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8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4ED1-67E1-4EB5-91D3-9C7271250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smtClean="0"/>
              <a:t>10 </a:t>
            </a:r>
            <a:r>
              <a:rPr lang="en-US" dirty="0" smtClean="0"/>
              <a:t>Plate </a:t>
            </a:r>
            <a:r>
              <a:rPr lang="en-US" dirty="0" smtClean="0"/>
              <a:t>Boundaries </a:t>
            </a:r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5A3F3-C55C-486C-BE92-508DE882CF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7035" y="0"/>
          <a:ext cx="11637819" cy="659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7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6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Type of plate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Observation/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Notes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picture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79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Continental-Continental Crust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7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Oceanic- Oceanic Crust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5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Continental</a:t>
                      </a:r>
                      <a:r>
                        <a:rPr lang="en-US" sz="2400" b="1" baseline="0" dirty="0"/>
                        <a:t> – Continental Crust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Transform Boundary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57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Continental-Oceanic</a:t>
                      </a:r>
                      <a:r>
                        <a:rPr lang="en-US" sz="2400" b="1" baseline="0" dirty="0"/>
                        <a:t> Crust</a:t>
                      </a:r>
                    </a:p>
                    <a:p>
                      <a:pPr algn="ctr"/>
                      <a:r>
                        <a:rPr lang="en-US" sz="2400" baseline="0" dirty="0"/>
                        <a:t>Convergent Boundary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35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Continental- Continental Crust</a:t>
                      </a:r>
                    </a:p>
                    <a:p>
                      <a:pPr algn="ctr"/>
                      <a:r>
                        <a:rPr lang="en-US" sz="2400" dirty="0"/>
                        <a:t>Convergent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393834">
            <a:off x="5112935" y="2131965"/>
            <a:ext cx="608356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Copy this chart</a:t>
            </a:r>
          </a:p>
        </p:txBody>
      </p:sp>
    </p:spTree>
    <p:extLst>
      <p:ext uri="{BB962C8B-B14F-4D97-AF65-F5344CB8AC3E}">
        <p14:creationId xmlns:p14="http://schemas.microsoft.com/office/powerpoint/2010/main" val="8818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717855"/>
              </p:ext>
            </p:extLst>
          </p:nvPr>
        </p:nvGraphicFramePr>
        <p:xfrm>
          <a:off x="187035" y="78531"/>
          <a:ext cx="11637819" cy="677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165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Type of plate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Observation/</a:t>
                      </a:r>
                      <a:r>
                        <a:rPr lang="en-US" sz="3600" baseline="0" dirty="0">
                          <a:solidFill>
                            <a:schemeClr val="tx1"/>
                          </a:solidFill>
                        </a:rPr>
                        <a:t> Notes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picture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797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Continental-Continental Crust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dirty="0"/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/>
                        <a:t>Rift valleys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64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Oceanic- Oceanic Crust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u="sng" dirty="0"/>
                        <a:t>New crust forms </a:t>
                      </a:r>
                      <a:endParaRPr lang="en-US" sz="32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As oceanic crust spreads,</a:t>
                      </a:r>
                      <a:r>
                        <a:rPr lang="en-US" sz="3200" baseline="0" dirty="0"/>
                        <a:t> magma fills the new rift valley creating new crust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12623" y="4358244"/>
            <a:ext cx="4227616" cy="2499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3290" y="644235"/>
          <a:ext cx="11637819" cy="430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32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Type of plate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Observation/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Notes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picture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856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Continental</a:t>
                      </a:r>
                      <a:r>
                        <a:rPr lang="en-US" sz="3600" b="1" baseline="0" dirty="0"/>
                        <a:t> – Continental Crust</a:t>
                      </a:r>
                    </a:p>
                    <a:p>
                      <a:pPr algn="ctr"/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Transform Boundary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Crust is</a:t>
                      </a:r>
                      <a:r>
                        <a:rPr lang="en-US" sz="3600" baseline="0" dirty="0"/>
                        <a:t> not created or destroyed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Earthquakes occur along this boundary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3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7035" y="-2"/>
          <a:ext cx="11637819" cy="656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7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13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Type of plate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Observation/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Notes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picture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09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Continental-Oceanic</a:t>
                      </a:r>
                      <a:r>
                        <a:rPr lang="en-US" sz="3600" b="1" baseline="0" dirty="0"/>
                        <a:t> Crust</a:t>
                      </a:r>
                    </a:p>
                    <a:p>
                      <a:pPr algn="ctr"/>
                      <a:r>
                        <a:rPr lang="en-US" sz="3600" baseline="0" dirty="0"/>
                        <a:t>Convergent Boundary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Oceanic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u="sng" baseline="0" dirty="0"/>
                        <a:t>crust sinks below continental crust</a:t>
                      </a:r>
                      <a:r>
                        <a:rPr lang="en-US" sz="2800" baseline="0" dirty="0"/>
                        <a:t> because its more dense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u="sng" baseline="0" dirty="0"/>
                        <a:t>Crust melts and is destroyed</a:t>
                      </a:r>
                      <a:r>
                        <a:rPr lang="en-US" sz="2800" baseline="0" dirty="0"/>
                        <a:t> as it sinks below continental crust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444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Continental- Continental Crust</a:t>
                      </a:r>
                    </a:p>
                    <a:p>
                      <a:pPr algn="ctr"/>
                      <a:r>
                        <a:rPr lang="en-US" sz="3600" dirty="0"/>
                        <a:t>Convergent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Land is forced up causing </a:t>
                      </a:r>
                      <a:r>
                        <a:rPr lang="en-US" sz="3200" u="sng" dirty="0"/>
                        <a:t>mountains to</a:t>
                      </a:r>
                      <a:r>
                        <a:rPr lang="en-US" sz="3200" u="sng" baseline="0" dirty="0"/>
                        <a:t> form</a:t>
                      </a:r>
                      <a:endParaRPr lang="en-US" sz="3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12623" y="4358244"/>
            <a:ext cx="4227616" cy="2499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2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148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#10 Plate Boundaries Notes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Snack Tectonics </dc:title>
  <dc:creator>Abby Gale</dc:creator>
  <cp:lastModifiedBy>Smart, Brittany S.</cp:lastModifiedBy>
  <cp:revision>6</cp:revision>
  <dcterms:created xsi:type="dcterms:W3CDTF">2017-09-13T22:29:24Z</dcterms:created>
  <dcterms:modified xsi:type="dcterms:W3CDTF">2018-09-21T16:17:21Z</dcterms:modified>
</cp:coreProperties>
</file>