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7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721"/>
    <a:srgbClr val="F1BB59"/>
    <a:srgbClr val="FFCC99"/>
    <a:srgbClr val="FF99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3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0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7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9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1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3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9DDB-CC2F-4E67-BA51-1D56BE0CA75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E6FD4-B9DA-48FE-B243-9F090364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2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yMLlLxbfa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earthsystem/platetectonic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122363"/>
            <a:ext cx="105156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#11 Snack Tectonics: what's happening at the plate boundaries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271" y="1825625"/>
            <a:ext cx="5807529" cy="478744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How </a:t>
            </a:r>
            <a:r>
              <a:rPr lang="en-US" dirty="0"/>
              <a:t>are these two crustal plates different?</a:t>
            </a:r>
          </a:p>
          <a:p>
            <a:pPr lvl="0"/>
            <a:r>
              <a:rPr lang="en-US" dirty="0"/>
              <a:t>What process allows Earth's plates move?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is a plate boundary?</a:t>
            </a:r>
          </a:p>
          <a:p>
            <a:pPr lvl="0"/>
            <a:r>
              <a:rPr lang="en-US" dirty="0"/>
              <a:t>What occurs at each plate boundary; divergent, convergent, and transform?</a:t>
            </a:r>
          </a:p>
          <a:p>
            <a:pPr lvl="0"/>
            <a:r>
              <a:rPr lang="en-US" dirty="0"/>
              <a:t>What type of crust is represented by the graham crackers?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What type of crust is represented by the fruit roll-up?</a:t>
            </a:r>
          </a:p>
          <a:p>
            <a:pPr lvl="0"/>
            <a:r>
              <a:rPr lang="en-US" dirty="0" smtClean="0"/>
              <a:t>What physical layer of the earth does the frosting represent?</a:t>
            </a:r>
          </a:p>
          <a:p>
            <a:pPr lvl="0"/>
            <a:r>
              <a:rPr lang="en-US" dirty="0" smtClean="0"/>
              <a:t>If two oceanic crusts are pushed away from one another, what happens?</a:t>
            </a:r>
          </a:p>
          <a:p>
            <a:pPr lvl="0"/>
            <a:r>
              <a:rPr lang="en-US" dirty="0" smtClean="0"/>
              <a:t>If the continental crust is pushed towards the oceanic crust, what happens?</a:t>
            </a:r>
          </a:p>
          <a:p>
            <a:pPr lvl="0"/>
            <a:r>
              <a:rPr lang="en-US" dirty="0" smtClean="0"/>
              <a:t>If two continental crusts are pushed towards one another, what happens?</a:t>
            </a:r>
          </a:p>
          <a:p>
            <a:pPr lvl="0"/>
            <a:r>
              <a:rPr lang="en-US" dirty="0" smtClean="0"/>
              <a:t>If two continental crusts slide past each other, what happens?</a:t>
            </a:r>
          </a:p>
          <a:p>
            <a:pPr lvl="0"/>
            <a:r>
              <a:rPr lang="en-US" dirty="0" smtClean="0"/>
              <a:t>What are some of the limitations of the models you've created?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7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Greatest discoveries: sea floor spreading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https://www.youtube.com/watch?v=GyMLlLxbfa4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Wax paper </a:t>
            </a:r>
          </a:p>
          <a:p>
            <a:r>
              <a:rPr lang="en-US" dirty="0" smtClean="0"/>
              <a:t>Popsicle stick </a:t>
            </a:r>
          </a:p>
          <a:p>
            <a:r>
              <a:rPr lang="en-US" dirty="0" smtClean="0"/>
              <a:t>Frosting </a:t>
            </a:r>
          </a:p>
          <a:p>
            <a:r>
              <a:rPr lang="en-US" dirty="0" smtClean="0"/>
              <a:t>Graham crackers</a:t>
            </a:r>
          </a:p>
          <a:p>
            <a:r>
              <a:rPr lang="en-US" dirty="0" smtClean="0"/>
              <a:t>Fruit roll 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r>
              <a:rPr lang="en-US" dirty="0" smtClean="0"/>
              <a:t>: Plate Tectonics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https://www.brainpop.com/science/earthsystem/platetectonics/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-1573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Continental Crust vs. Oceanic Crust </a:t>
            </a:r>
            <a:endParaRPr lang="en-US" sz="4800" b="1" u="sng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52401" y="1168174"/>
            <a:ext cx="4789714" cy="5641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Continental 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rock that forms continents and landmasses</a:t>
            </a:r>
          </a:p>
          <a:p>
            <a:r>
              <a:rPr lang="en-US" sz="3600" dirty="0" smtClean="0"/>
              <a:t>Less </a:t>
            </a:r>
            <a:r>
              <a:rPr lang="en-US" sz="3600" dirty="0"/>
              <a:t>dense (particles of rock are not as closely compacted together) </a:t>
            </a:r>
          </a:p>
          <a:p>
            <a:r>
              <a:rPr lang="en-US" sz="3600" dirty="0" smtClean="0"/>
              <a:t>Thicker </a:t>
            </a:r>
            <a:endParaRPr lang="en-US" sz="3600" dirty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619999" y="1168174"/>
            <a:ext cx="4572000" cy="5641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Oceanic</a:t>
            </a:r>
          </a:p>
          <a:p>
            <a:r>
              <a:rPr lang="en-US" sz="3600" dirty="0" smtClean="0"/>
              <a:t>Below the ocean (makes up the sea floor) </a:t>
            </a:r>
          </a:p>
          <a:p>
            <a:r>
              <a:rPr lang="en-US" sz="3600" dirty="0" smtClean="0"/>
              <a:t>Very dense (particles of rock are compacted closer together) </a:t>
            </a:r>
          </a:p>
          <a:p>
            <a:r>
              <a:rPr lang="en-US" sz="3600" dirty="0" smtClean="0"/>
              <a:t>Thinner 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008" y="4572000"/>
            <a:ext cx="3019991" cy="2046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55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5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*Continental-Continental </a:t>
            </a:r>
            <a:r>
              <a:rPr lang="en-US" b="1" dirty="0"/>
              <a:t>Crust</a:t>
            </a:r>
            <a:br>
              <a:rPr lang="en-US" b="1" dirty="0"/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Divergent Boundary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42" y="1499053"/>
            <a:ext cx="6122307" cy="4351338"/>
          </a:xfrm>
        </p:spPr>
        <p:txBody>
          <a:bodyPr/>
          <a:lstStyle/>
          <a:p>
            <a:r>
              <a:rPr lang="en-US" sz="4000" dirty="0"/>
              <a:t>Rift valleys </a:t>
            </a:r>
            <a:r>
              <a:rPr lang="en-US" sz="4000" dirty="0" smtClean="0"/>
              <a:t>form</a:t>
            </a:r>
          </a:p>
          <a:p>
            <a:pPr lvl="1"/>
            <a:r>
              <a:rPr lang="en-US" sz="3600" dirty="0" smtClean="0"/>
              <a:t>This is when 2 plates move away from one another in 2 different directions</a:t>
            </a:r>
            <a:endParaRPr lang="en-US" sz="3600" dirty="0"/>
          </a:p>
          <a:p>
            <a:pPr lvl="1"/>
            <a:endParaRPr lang="en-US" dirty="0"/>
          </a:p>
        </p:txBody>
      </p:sp>
      <p:pic>
        <p:nvPicPr>
          <p:cNvPr id="1026" name="Picture 2" descr="Image result for rift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943100"/>
            <a:ext cx="5886450" cy="4576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*Oceanic- </a:t>
            </a:r>
            <a:r>
              <a:rPr lang="en-US" b="1" dirty="0"/>
              <a:t>Oceanic Crust</a:t>
            </a:r>
            <a:br>
              <a:rPr lang="en-US" b="1" dirty="0"/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Divergent Boundary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01" y="1354029"/>
            <a:ext cx="6398986" cy="4351338"/>
          </a:xfrm>
        </p:spPr>
        <p:txBody>
          <a:bodyPr/>
          <a:lstStyle/>
          <a:p>
            <a:pPr marL="457200" indent="-457200"/>
            <a:r>
              <a:rPr lang="en-US" sz="3600" b="1" u="sng" dirty="0"/>
              <a:t>New crust </a:t>
            </a:r>
            <a:r>
              <a:rPr lang="en-US" sz="3600" b="1" u="sng" dirty="0" smtClean="0"/>
              <a:t>forms here </a:t>
            </a:r>
            <a:endParaRPr lang="en-US" sz="3600" dirty="0"/>
          </a:p>
          <a:p>
            <a:pPr marL="457200" indent="-457200"/>
            <a:r>
              <a:rPr lang="en-US" sz="3600" dirty="0"/>
              <a:t>As oceanic crust spreads, magma fills the new rift valley creating new </a:t>
            </a:r>
            <a:r>
              <a:rPr lang="en-US" sz="3600" dirty="0" smtClean="0"/>
              <a:t>crust</a:t>
            </a:r>
          </a:p>
          <a:p>
            <a:pPr marL="457200" indent="-457200"/>
            <a:r>
              <a:rPr lang="en-US" sz="3600" dirty="0" smtClean="0"/>
              <a:t>Mid ocean ridges form at divergent boundaries</a:t>
            </a:r>
          </a:p>
          <a:p>
            <a:pPr marL="457200" indent="-457200"/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1354029"/>
            <a:ext cx="5529696" cy="4818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3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6900" y="34692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*Continental </a:t>
            </a:r>
            <a:r>
              <a:rPr lang="en-US" b="1" dirty="0"/>
              <a:t>– Continental Crust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Transform Boundary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17" y="1672490"/>
            <a:ext cx="6604000" cy="4351338"/>
          </a:xfrm>
        </p:spPr>
        <p:txBody>
          <a:bodyPr>
            <a:normAutofit/>
          </a:bodyPr>
          <a:lstStyle/>
          <a:p>
            <a:pPr marL="571500" indent="-571500"/>
            <a:r>
              <a:rPr lang="en-US" sz="3600" dirty="0"/>
              <a:t>Crust is not created or destroyed</a:t>
            </a:r>
          </a:p>
          <a:p>
            <a:pPr marL="571500" indent="-571500"/>
            <a:r>
              <a:rPr lang="en-US" sz="3600" dirty="0"/>
              <a:t>Earthquakes occur along this boundary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300" y="213519"/>
            <a:ext cx="3073400" cy="4595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933" y="3721100"/>
            <a:ext cx="4182533" cy="31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38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*Continental-Oceanic </a:t>
            </a:r>
            <a:r>
              <a:rPr lang="en-US" b="1" dirty="0"/>
              <a:t>Crust</a:t>
            </a:r>
            <a:br>
              <a:rPr lang="en-US" b="1" dirty="0"/>
            </a:br>
            <a:r>
              <a:rPr lang="en-US" b="1" dirty="0">
                <a:solidFill>
                  <a:srgbClr val="329721"/>
                </a:solidFill>
              </a:rPr>
              <a:t>Convergent Boundary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24831"/>
            <a:ext cx="6159500" cy="4351338"/>
          </a:xfrm>
        </p:spPr>
        <p:txBody>
          <a:bodyPr/>
          <a:lstStyle/>
          <a:p>
            <a:pPr marL="285750" indent="-285750"/>
            <a:r>
              <a:rPr lang="en-US" sz="3600" dirty="0"/>
              <a:t>Oceanic </a:t>
            </a:r>
            <a:r>
              <a:rPr lang="en-US" sz="3600" u="sng" dirty="0"/>
              <a:t>crust sinks below continental crust</a:t>
            </a:r>
            <a:r>
              <a:rPr lang="en-US" sz="3600" dirty="0"/>
              <a:t> because its more dense</a:t>
            </a:r>
          </a:p>
          <a:p>
            <a:pPr marL="285750" indent="-285750"/>
            <a:r>
              <a:rPr lang="en-US" sz="3600" u="sng" dirty="0"/>
              <a:t>Crust melts and is </a:t>
            </a:r>
            <a:r>
              <a:rPr lang="en-US" sz="3600" b="1" u="sng" dirty="0"/>
              <a:t>destroyed</a:t>
            </a:r>
            <a:r>
              <a:rPr lang="en-US" sz="3600" dirty="0"/>
              <a:t> as it sinks below continental </a:t>
            </a:r>
            <a:r>
              <a:rPr lang="en-US" sz="3600" dirty="0" smtClean="0"/>
              <a:t>crust</a:t>
            </a:r>
          </a:p>
          <a:p>
            <a:pPr marL="285750" indent="-285750"/>
            <a:r>
              <a:rPr lang="en-US" sz="3600" dirty="0" smtClean="0"/>
              <a:t>This is also called an ocean trench</a:t>
            </a:r>
            <a:endParaRPr lang="en-US" sz="3600" dirty="0"/>
          </a:p>
          <a:p>
            <a:endParaRPr lang="en-US" dirty="0"/>
          </a:p>
        </p:txBody>
      </p:sp>
      <p:pic>
        <p:nvPicPr>
          <p:cNvPr id="2050" name="Picture 2" descr="Image result for subdu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12" y="3296331"/>
            <a:ext cx="4748359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*Continental- </a:t>
            </a:r>
            <a:r>
              <a:rPr lang="en-US" dirty="0"/>
              <a:t>Continental Crust</a:t>
            </a:r>
            <a:br>
              <a:rPr lang="en-US" dirty="0"/>
            </a:br>
            <a:r>
              <a:rPr lang="en-US" b="1" dirty="0">
                <a:solidFill>
                  <a:srgbClr val="329721"/>
                </a:solidFill>
              </a:rPr>
              <a:t>Convergent Boundary</a:t>
            </a:r>
            <a:endParaRPr lang="en-US" b="1" dirty="0">
              <a:solidFill>
                <a:srgbClr val="3297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63725"/>
            <a:ext cx="5397500" cy="4351338"/>
          </a:xfrm>
        </p:spPr>
        <p:txBody>
          <a:bodyPr/>
          <a:lstStyle/>
          <a:p>
            <a:r>
              <a:rPr lang="en-US" sz="3600" dirty="0"/>
              <a:t>Land is forced up causing </a:t>
            </a:r>
            <a:r>
              <a:rPr lang="en-US" sz="3600" u="sng" dirty="0"/>
              <a:t>mountains to </a:t>
            </a:r>
            <a:r>
              <a:rPr lang="en-US" sz="3600" u="sng" dirty="0" smtClean="0"/>
              <a:t>form</a:t>
            </a:r>
          </a:p>
          <a:p>
            <a:r>
              <a:rPr lang="en-US" sz="3600" u="sng" dirty="0" smtClean="0"/>
              <a:t>Crust is destroyed here</a:t>
            </a:r>
            <a:endParaRPr lang="en-US" sz="3600" u="sng" dirty="0"/>
          </a:p>
          <a:p>
            <a:endParaRPr lang="en-US" dirty="0"/>
          </a:p>
        </p:txBody>
      </p:sp>
      <p:pic>
        <p:nvPicPr>
          <p:cNvPr id="3074" name="Picture 2" descr="Image result for himalay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912938"/>
            <a:ext cx="6402669" cy="430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338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#11 Snack Tectonics: what's happening at the plate boundaries</vt:lpstr>
      <vt:lpstr>Materials </vt:lpstr>
      <vt:lpstr>Brainpop: Plate Tectonics </vt:lpstr>
      <vt:lpstr>Continental Crust vs. Oceanic Crust </vt:lpstr>
      <vt:lpstr>*Continental-Continental Crust Divergent Boundary</vt:lpstr>
      <vt:lpstr>*Oceanic- Oceanic Crust Divergent Boundary </vt:lpstr>
      <vt:lpstr>*Continental – Continental Crust Transform Boundary </vt:lpstr>
      <vt:lpstr>*Continental-Oceanic Crust Convergent Boundary </vt:lpstr>
      <vt:lpstr>*Continental- Continental Crust Convergent Boundary</vt:lpstr>
      <vt:lpstr>PowerPoint Presentation</vt:lpstr>
      <vt:lpstr>Extra… </vt:lpstr>
      <vt:lpstr>100 Greatest discoveries: sea floor spreading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Smart, Brittany S.</dc:creator>
  <cp:lastModifiedBy>Smart, Brittany S.</cp:lastModifiedBy>
  <cp:revision>15</cp:revision>
  <dcterms:created xsi:type="dcterms:W3CDTF">2019-09-12T13:09:03Z</dcterms:created>
  <dcterms:modified xsi:type="dcterms:W3CDTF">2019-09-12T20:15:11Z</dcterms:modified>
</cp:coreProperties>
</file>