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57" r:id="rId5"/>
    <p:sldId id="265" r:id="rId6"/>
    <p:sldId id="266" r:id="rId7"/>
    <p:sldId id="267" r:id="rId8"/>
    <p:sldId id="259" r:id="rId9"/>
    <p:sldId id="262" r:id="rId10"/>
    <p:sldId id="260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A6FC1-19DA-4984-A3DF-2BAEF9EAF7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8</a:t>
            </a:r>
            <a:r>
              <a:rPr lang="en-US" baseline="30000" dirty="0"/>
              <a:t>th</a:t>
            </a:r>
            <a:r>
              <a:rPr lang="en-US" dirty="0"/>
              <a:t> grade 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B9FEC2-FC6C-4AE1-BD92-9CCACDB24B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8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1E5ED-6A9D-45C6-9EEC-D03A29E68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and Latin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4181E-F7F0-4715-B919-D68609F78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895" y="1128451"/>
            <a:ext cx="10887313" cy="438209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*Greek and Latin lists are given at the beginning of the quarter and quizzes will be given </a:t>
            </a:r>
            <a:r>
              <a:rPr lang="en-US" sz="3200" b="1" dirty="0">
                <a:solidFill>
                  <a:srgbClr val="FF0000"/>
                </a:solidFill>
              </a:rPr>
              <a:t>EVERY OTHER FRIDAY </a:t>
            </a:r>
            <a:r>
              <a:rPr lang="en-US" sz="3200" dirty="0">
                <a:solidFill>
                  <a:schemeClr val="tx1"/>
                </a:solidFill>
              </a:rPr>
              <a:t>unless otherwise stated.</a:t>
            </a:r>
          </a:p>
          <a:p>
            <a:r>
              <a:rPr lang="en-US" sz="3200" dirty="0">
                <a:solidFill>
                  <a:schemeClr val="tx1"/>
                </a:solidFill>
              </a:rPr>
              <a:t>*Quizzes are graded for </a:t>
            </a:r>
            <a:r>
              <a:rPr lang="en-US" sz="3200" b="1" dirty="0">
                <a:solidFill>
                  <a:srgbClr val="FF0000"/>
                </a:solidFill>
              </a:rPr>
              <a:t>SPELLING ACCURACY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It is students responsibility to learn this material. G/L quizzes are given to promote vocabulary, literacy, and the ability for students to identify root words commonly used in science and their vocabulary.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If students lose of misplace their vocab list, they must reprint the list from my class website.</a:t>
            </a:r>
          </a:p>
        </p:txBody>
      </p:sp>
    </p:spTree>
    <p:extLst>
      <p:ext uri="{BB962C8B-B14F-4D97-AF65-F5344CB8AC3E}">
        <p14:creationId xmlns:p14="http://schemas.microsoft.com/office/powerpoint/2010/main" val="27933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015DF-C6C8-4406-AB40-EE6890E3A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*Late </a:t>
            </a:r>
            <a:r>
              <a:rPr lang="en-US" dirty="0"/>
              <a:t>or missing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8D8F1-79CE-458C-810F-200464858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02905"/>
            <a:ext cx="10178322" cy="359359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It is students responsibility to make up any missing or late assignments. All late work is subject to receive points off due to the BMS Late Work Policy</a:t>
            </a:r>
          </a:p>
        </p:txBody>
      </p:sp>
    </p:spTree>
    <p:extLst>
      <p:ext uri="{BB962C8B-B14F-4D97-AF65-F5344CB8AC3E}">
        <p14:creationId xmlns:p14="http://schemas.microsoft.com/office/powerpoint/2010/main" val="39029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CADDF-691C-4E88-996E-4CEF3989F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*pledge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867C2-2853-4695-BFA1-37AC78368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11357"/>
            <a:ext cx="10178322" cy="4711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I pledge to abide by the rules, responsibilities, and expectations of this class and school. </a:t>
            </a:r>
            <a:r>
              <a:rPr lang="en-US" sz="4000" dirty="0" smtClean="0">
                <a:solidFill>
                  <a:schemeClr val="tx1"/>
                </a:solidFill>
              </a:rPr>
              <a:t>I </a:t>
            </a:r>
            <a:r>
              <a:rPr lang="en-US" sz="4000" dirty="0">
                <a:solidFill>
                  <a:schemeClr val="tx1"/>
                </a:solidFill>
              </a:rPr>
              <a:t>will </a:t>
            </a:r>
            <a:r>
              <a:rPr lang="en-US" sz="4000" dirty="0" smtClean="0">
                <a:solidFill>
                  <a:schemeClr val="tx1"/>
                </a:solidFill>
              </a:rPr>
              <a:t>also put </a:t>
            </a:r>
            <a:r>
              <a:rPr lang="en-US" sz="4000" dirty="0">
                <a:solidFill>
                  <a:schemeClr val="tx1"/>
                </a:solidFill>
              </a:rPr>
              <a:t>forth ample effort to participate, ask questions, and WORK HARD TO RECEIVE THE GRADE THAT I AM PROUD OF AND RIGHTFULLY DESERVE.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12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403DC-715A-4912-B9CB-DFC476799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9304C-91AB-42DB-9361-98E7BCD80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243D8-3C4E-4671-A146-EE2410CF3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*Stay </a:t>
            </a:r>
            <a:r>
              <a:rPr lang="en-US" dirty="0"/>
              <a:t>in touch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9507F-4D6D-488B-ADD5-6C8C97FB2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895" y="1265584"/>
            <a:ext cx="10178322" cy="3593591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Class website: (updated daily)</a:t>
            </a:r>
          </a:p>
          <a:p>
            <a:pPr marL="0" indent="0">
              <a:buNone/>
            </a:pPr>
            <a:r>
              <a:rPr lang="en-US" sz="5400" dirty="0"/>
              <a:t>	</a:t>
            </a:r>
            <a:r>
              <a:rPr lang="en-US" sz="5400" dirty="0">
                <a:solidFill>
                  <a:schemeClr val="tx1"/>
                </a:solidFill>
              </a:rPr>
              <a:t>bsmart3.weebly.com</a:t>
            </a:r>
          </a:p>
          <a:p>
            <a:r>
              <a:rPr lang="en-US" sz="5400" dirty="0">
                <a:solidFill>
                  <a:srgbClr val="FF0000"/>
                </a:solidFill>
              </a:rPr>
              <a:t>Email:</a:t>
            </a:r>
          </a:p>
          <a:p>
            <a:pPr marL="0" indent="0">
              <a:buNone/>
            </a:pPr>
            <a:r>
              <a:rPr lang="en-US" sz="5400" dirty="0"/>
              <a:t>	</a:t>
            </a:r>
            <a:r>
              <a:rPr lang="en-US" sz="5400" dirty="0">
                <a:solidFill>
                  <a:schemeClr val="tx1"/>
                </a:solidFill>
              </a:rPr>
              <a:t>brittanys.smart@cms.k12.nc.us</a:t>
            </a:r>
          </a:p>
        </p:txBody>
      </p:sp>
    </p:spTree>
    <p:extLst>
      <p:ext uri="{BB962C8B-B14F-4D97-AF65-F5344CB8AC3E}">
        <p14:creationId xmlns:p14="http://schemas.microsoft.com/office/powerpoint/2010/main" val="241395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A7E07-27FC-4487-B229-46CE0359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62102"/>
          </a:xfrm>
        </p:spPr>
        <p:txBody>
          <a:bodyPr/>
          <a:lstStyle/>
          <a:p>
            <a:pPr algn="ctr"/>
            <a:r>
              <a:rPr lang="en-US" dirty="0" smtClean="0"/>
              <a:t>*expectations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42DC4-2113-4678-8FF2-68EE5C65F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44487"/>
            <a:ext cx="10178322" cy="443510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400" dirty="0" smtClean="0">
                <a:solidFill>
                  <a:schemeClr val="tx1"/>
                </a:solidFill>
              </a:rPr>
              <a:t>Believe in yourself</a:t>
            </a:r>
          </a:p>
          <a:p>
            <a:pPr marL="457200" indent="-457200">
              <a:buFont typeface="+mj-lt"/>
              <a:buAutoNum type="arabicPeriod"/>
            </a:pPr>
            <a:endParaRPr lang="en-US" sz="4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3" t="20433" r="47596" b="64343"/>
          <a:stretch/>
        </p:blipFill>
        <p:spPr bwMode="auto">
          <a:xfrm>
            <a:off x="1251678" y="2590799"/>
            <a:ext cx="9841438" cy="343702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2975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A7E07-27FC-4487-B229-46CE0359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62102"/>
          </a:xfrm>
        </p:spPr>
        <p:txBody>
          <a:bodyPr/>
          <a:lstStyle/>
          <a:p>
            <a:pPr algn="ctr"/>
            <a:r>
              <a:rPr lang="en-US" dirty="0" smtClean="0"/>
              <a:t>*expectations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42DC4-2113-4678-8FF2-68EE5C65F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44488"/>
            <a:ext cx="10178322" cy="13829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</a:rPr>
              <a:t>2. Ask questions when yo</a:t>
            </a:r>
            <a:r>
              <a:rPr lang="en-US" sz="4400" dirty="0" smtClean="0">
                <a:solidFill>
                  <a:schemeClr val="tx1"/>
                </a:solidFill>
              </a:rPr>
              <a:t>u need clarification </a:t>
            </a:r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26282" t="24439" r="17948" b="48117"/>
          <a:stretch/>
        </p:blipFill>
        <p:spPr bwMode="auto">
          <a:xfrm>
            <a:off x="1511968" y="2331654"/>
            <a:ext cx="9292390" cy="39728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9019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A7E07-27FC-4487-B229-46CE0359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62102"/>
          </a:xfrm>
        </p:spPr>
        <p:txBody>
          <a:bodyPr/>
          <a:lstStyle/>
          <a:p>
            <a:pPr algn="ctr"/>
            <a:r>
              <a:rPr lang="en-US" dirty="0" smtClean="0"/>
              <a:t>*expectations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42DC4-2113-4678-8FF2-68EE5C65F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44488"/>
            <a:ext cx="10178322" cy="14912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</a:rPr>
              <a:t> 3. </a:t>
            </a:r>
            <a:r>
              <a:rPr lang="en-US" sz="4400" dirty="0" smtClean="0">
                <a:solidFill>
                  <a:schemeClr val="tx1"/>
                </a:solidFill>
              </a:rPr>
              <a:t>Take risks and learn from your mistakes 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25417" t="23437" r="18889" b="51563"/>
          <a:stretch/>
        </p:blipFill>
        <p:spPr bwMode="auto">
          <a:xfrm>
            <a:off x="1666767" y="2647448"/>
            <a:ext cx="9348143" cy="33322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9699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A7E07-27FC-4487-B229-46CE0359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62102"/>
          </a:xfrm>
        </p:spPr>
        <p:txBody>
          <a:bodyPr/>
          <a:lstStyle/>
          <a:p>
            <a:pPr algn="ctr"/>
            <a:r>
              <a:rPr lang="en-US" dirty="0" smtClean="0"/>
              <a:t>*expectations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42DC4-2113-4678-8FF2-68EE5C65F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44487"/>
            <a:ext cx="10178322" cy="16476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</a:rPr>
              <a:t>4. Show respect to the teacher, peers, and classroom materials 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24166" t="25000" r="13194" b="46007"/>
          <a:stretch/>
        </p:blipFill>
        <p:spPr bwMode="auto">
          <a:xfrm>
            <a:off x="1357864" y="3092116"/>
            <a:ext cx="9566810" cy="34899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889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FAB3D-2EA4-4228-934A-32ACBF5AD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82589"/>
          </a:xfrm>
        </p:spPr>
        <p:txBody>
          <a:bodyPr/>
          <a:lstStyle/>
          <a:p>
            <a:pPr algn="ctr"/>
            <a:r>
              <a:rPr lang="en-US" dirty="0" smtClean="0"/>
              <a:t>*Grading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3F8CB-F25A-48B6-85EF-71C8CB017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63149"/>
            <a:ext cx="10178322" cy="3593591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65% - formal</a:t>
            </a:r>
          </a:p>
          <a:p>
            <a:pPr lvl="1"/>
            <a:r>
              <a:rPr lang="en-US" sz="6000" dirty="0">
                <a:solidFill>
                  <a:schemeClr val="tx1"/>
                </a:solidFill>
              </a:rPr>
              <a:t>(tests, projects, post quizzes)</a:t>
            </a:r>
          </a:p>
          <a:p>
            <a:r>
              <a:rPr lang="en-US" sz="6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35% - informal</a:t>
            </a:r>
          </a:p>
          <a:p>
            <a:pPr lvl="1"/>
            <a:r>
              <a:rPr lang="en-US" sz="6000" dirty="0">
                <a:solidFill>
                  <a:schemeClr val="tx1"/>
                </a:solidFill>
              </a:rPr>
              <a:t>(HW, classwork, G/L)</a:t>
            </a:r>
          </a:p>
        </p:txBody>
      </p:sp>
    </p:spTree>
    <p:extLst>
      <p:ext uri="{BB962C8B-B14F-4D97-AF65-F5344CB8AC3E}">
        <p14:creationId xmlns:p14="http://schemas.microsoft.com/office/powerpoint/2010/main" val="380939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F6CDC-5992-4B13-B048-878ECA2EF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*notebooks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99F39-EBFA-4E11-879D-086CE13FF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16158"/>
            <a:ext cx="10178322" cy="359359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Notebooks will capture all assignments we’ve completed within the year. Notebooks should be organized,  neat,  and brought to class everyday!</a:t>
            </a:r>
          </a:p>
        </p:txBody>
      </p:sp>
    </p:spTree>
    <p:extLst>
      <p:ext uri="{BB962C8B-B14F-4D97-AF65-F5344CB8AC3E}">
        <p14:creationId xmlns:p14="http://schemas.microsoft.com/office/powerpoint/2010/main" val="187384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6571</TotalTime>
  <Words>285</Words>
  <Application>Microsoft Office PowerPoint</Application>
  <PresentationFormat>Widescreen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Impact</vt:lpstr>
      <vt:lpstr>Badge</vt:lpstr>
      <vt:lpstr>Welcome to 8th grade Science</vt:lpstr>
      <vt:lpstr>About me:</vt:lpstr>
      <vt:lpstr>*Stay in touch </vt:lpstr>
      <vt:lpstr>*expectations</vt:lpstr>
      <vt:lpstr>*expectations</vt:lpstr>
      <vt:lpstr>*expectations</vt:lpstr>
      <vt:lpstr>*expectations</vt:lpstr>
      <vt:lpstr>*Grading</vt:lpstr>
      <vt:lpstr>*notebooks</vt:lpstr>
      <vt:lpstr>Greek and Latin</vt:lpstr>
      <vt:lpstr>*Late or missing work</vt:lpstr>
      <vt:lpstr>*pledge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8th grade Science</dc:title>
  <dc:creator>Abby Gale</dc:creator>
  <cp:lastModifiedBy>Smart, Brittany S.</cp:lastModifiedBy>
  <cp:revision>10</cp:revision>
  <dcterms:created xsi:type="dcterms:W3CDTF">2017-08-27T19:10:16Z</dcterms:created>
  <dcterms:modified xsi:type="dcterms:W3CDTF">2018-08-27T21:06:37Z</dcterms:modified>
</cp:coreProperties>
</file>