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56" r:id="rId2"/>
    <p:sldId id="257" r:id="rId3"/>
    <p:sldId id="259" r:id="rId4"/>
    <p:sldId id="258" r:id="rId5"/>
    <p:sldId id="261" r:id="rId6"/>
    <p:sldId id="260" r:id="rId7"/>
    <p:sldId id="262" r:id="rId8"/>
    <p:sldId id="263"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4" d="100"/>
          <a:sy n="44" d="100"/>
        </p:scale>
        <p:origin x="-90"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353832-1348-4820-8465-3A2CA3477C66}" type="datetimeFigureOut">
              <a:rPr lang="en-US" smtClean="0"/>
              <a:pPr/>
              <a:t>1/15/2015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717638-E821-4CB1-8123-412EA107A8F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838D20-BB86-4B7C-9B0C-48B545CAD3F0}" type="datetimeFigureOut">
              <a:rPr lang="en-US" smtClean="0"/>
              <a:pPr/>
              <a:t>1/15/2015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C8AFB4-C1DD-41F7-955E-7562F545F3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C8AFB4-C1DD-41F7-955E-7562F545F3E9}"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C8CCC3B-E3F3-4117-97AF-6E05EDCCF8FA}" type="datetimeFigureOut">
              <a:rPr lang="en-US" smtClean="0"/>
              <a:pPr/>
              <a:t>1/15/2015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CCCAD8-85F9-4B75-943A-5CEB151043F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8CCC3B-E3F3-4117-97AF-6E05EDCCF8FA}"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CCAD8-85F9-4B75-943A-5CEB151043F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BCCCAD8-85F9-4B75-943A-5CEB151043F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8CCC3B-E3F3-4117-97AF-6E05EDCCF8FA}"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C8CCC3B-E3F3-4117-97AF-6E05EDCCF8FA}"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BCCCAD8-85F9-4B75-943A-5CEB151043F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C8CCC3B-E3F3-4117-97AF-6E05EDCCF8FA}" type="datetimeFigureOut">
              <a:rPr lang="en-US" smtClean="0"/>
              <a:pPr/>
              <a:t>1/15/2015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CCCAD8-85F9-4B75-943A-5CEB151043F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C8CCC3B-E3F3-4117-97AF-6E05EDCCF8FA}"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CCAD8-85F9-4B75-943A-5CEB151043F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C8CCC3B-E3F3-4117-97AF-6E05EDCCF8FA}" type="datetimeFigureOut">
              <a:rPr lang="en-US" smtClean="0"/>
              <a:pPr/>
              <a:t>1/15/2015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BCCCAD8-85F9-4B75-943A-5CEB151043F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8CCC3B-E3F3-4117-97AF-6E05EDCCF8FA}" type="datetimeFigureOut">
              <a:rPr lang="en-US" smtClean="0"/>
              <a:pPr/>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BCCCAD8-85F9-4B75-943A-5CEB151043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C8CCC3B-E3F3-4117-97AF-6E05EDCCF8FA}" type="datetimeFigureOut">
              <a:rPr lang="en-US" smtClean="0"/>
              <a:pPr/>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BCCCAD8-85F9-4B75-943A-5CEB151043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BCCCAD8-85F9-4B75-943A-5CEB151043F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C8CCC3B-E3F3-4117-97AF-6E05EDCCF8FA}" type="datetimeFigureOut">
              <a:rPr lang="en-US" smtClean="0"/>
              <a:pPr/>
              <a:t>1/15/2015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BCCCAD8-85F9-4B75-943A-5CEB151043F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C8CCC3B-E3F3-4117-97AF-6E05EDCCF8FA}" type="datetimeFigureOut">
              <a:rPr lang="en-US" smtClean="0"/>
              <a:pPr/>
              <a:t>1/15/2015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C8CCC3B-E3F3-4117-97AF-6E05EDCCF8FA}" type="datetimeFigureOut">
              <a:rPr lang="en-US" smtClean="0"/>
              <a:pPr/>
              <a:t>1/15/2015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BCCCAD8-85F9-4B75-943A-5CEB151043F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chemeClr val="tx1"/>
                </a:solidFill>
              </a:rPr>
              <a:t>Wind, biomass, solar, tidal, geothermal, hydroelectric, nuclear, coal, oil, biogas*</a:t>
            </a:r>
            <a:endParaRPr lang="en-US" dirty="0">
              <a:solidFill>
                <a:schemeClr val="tx1"/>
              </a:solidFill>
            </a:endParaRPr>
          </a:p>
        </p:txBody>
      </p:sp>
      <p:sp>
        <p:nvSpPr>
          <p:cNvPr id="2" name="Title 1"/>
          <p:cNvSpPr>
            <a:spLocks noGrp="1"/>
          </p:cNvSpPr>
          <p:nvPr>
            <p:ph type="ctrTitle"/>
          </p:nvPr>
        </p:nvSpPr>
        <p:spPr/>
        <p:txBody>
          <a:bodyPr/>
          <a:lstStyle/>
          <a:p>
            <a:r>
              <a:rPr lang="en-US" dirty="0" smtClean="0"/>
              <a:t>The Great Energy Debate!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Energy Debate </a:t>
            </a:r>
            <a:endParaRPr lang="en-US" dirty="0"/>
          </a:p>
        </p:txBody>
      </p:sp>
      <p:sp>
        <p:nvSpPr>
          <p:cNvPr id="8" name="Content Placeholder 7"/>
          <p:cNvSpPr>
            <a:spLocks noGrp="1"/>
          </p:cNvSpPr>
          <p:nvPr>
            <p:ph sz="quarter" idx="1"/>
          </p:nvPr>
        </p:nvSpPr>
        <p:spPr/>
        <p:txBody>
          <a:bodyPr/>
          <a:lstStyle/>
          <a:p>
            <a:r>
              <a:rPr lang="en-US" dirty="0" smtClean="0"/>
              <a:t>You are now participating in a mock hearing of the US Senate Committee for Energy and Natural Resources. The hearing is being held to determine whether or not to explore for energy resources on a specific parcel of land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Each group will assume the role of one of the stakeholders in the debate, trying persuade the committee that its opinion is the right one.</a:t>
            </a:r>
          </a:p>
          <a:p>
            <a:endParaRPr lang="en-US" dirty="0"/>
          </a:p>
          <a:p>
            <a:r>
              <a:rPr lang="en-US" dirty="0" smtClean="0"/>
              <a:t>You are going to be debating why your energy resources is the best in comparison to others, keep in mind that means you must research all the other groups and find cons on them.</a:t>
            </a:r>
          </a:p>
          <a:p>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All groups must assume the perspective of</a:t>
            </a:r>
            <a:endParaRPr lang="en-US" dirty="0"/>
          </a:p>
        </p:txBody>
      </p:sp>
      <p:sp>
        <p:nvSpPr>
          <p:cNvPr id="3" name="Content Placeholder 2"/>
          <p:cNvSpPr>
            <a:spLocks noGrp="1"/>
          </p:cNvSpPr>
          <p:nvPr>
            <p:ph sz="quarter" idx="1"/>
          </p:nvPr>
        </p:nvSpPr>
        <p:spPr/>
        <p:txBody>
          <a:bodyPr>
            <a:normAutofit/>
          </a:bodyPr>
          <a:lstStyle/>
          <a:p>
            <a:r>
              <a:rPr lang="en-US" dirty="0" smtClean="0"/>
              <a:t>Economists</a:t>
            </a:r>
          </a:p>
          <a:p>
            <a:r>
              <a:rPr lang="en-US" dirty="0" smtClean="0"/>
              <a:t>Energy experts</a:t>
            </a:r>
          </a:p>
          <a:p>
            <a:r>
              <a:rPr lang="en-US" dirty="0" smtClean="0"/>
              <a:t>Members of youth  for environmental action</a:t>
            </a:r>
          </a:p>
          <a:p>
            <a:r>
              <a:rPr lang="en-US" dirty="0" smtClean="0"/>
              <a:t>President of the American Petroleum Institute</a:t>
            </a:r>
          </a:p>
          <a:p>
            <a:r>
              <a:rPr lang="en-US" dirty="0" smtClean="0"/>
              <a:t>President of the Sierra Club</a:t>
            </a:r>
          </a:p>
          <a:p>
            <a:r>
              <a:rPr lang="en-US" dirty="0" smtClean="0"/>
              <a:t>Senator</a:t>
            </a:r>
          </a:p>
          <a:p>
            <a:r>
              <a:rPr lang="en-US" dirty="0" smtClean="0"/>
              <a:t>Tourism Officials </a:t>
            </a:r>
          </a:p>
          <a:p>
            <a:r>
              <a:rPr lang="en-US" dirty="0" smtClean="0"/>
              <a:t>Unemployed people</a:t>
            </a:r>
          </a:p>
          <a:p>
            <a:r>
              <a:rPr lang="en-US" dirty="0" smtClean="0"/>
              <a:t>Wildlife experts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 Your PowerPoint</a:t>
            </a:r>
            <a:endParaRPr lang="en-US" dirty="0"/>
          </a:p>
        </p:txBody>
      </p:sp>
      <p:sp>
        <p:nvSpPr>
          <p:cNvPr id="3" name="Content Placeholder 2"/>
          <p:cNvSpPr>
            <a:spLocks noGrp="1"/>
          </p:cNvSpPr>
          <p:nvPr>
            <p:ph sz="quarter" idx="1"/>
          </p:nvPr>
        </p:nvSpPr>
        <p:spPr/>
        <p:txBody>
          <a:bodyPr>
            <a:normAutofit/>
          </a:bodyPr>
          <a:lstStyle/>
          <a:p>
            <a:r>
              <a:rPr lang="en-US" dirty="0" smtClean="0"/>
              <a:t>You need to be well informed on your energy resources (you must convince me why it’s great and be prepared to answer any questions I may ask)</a:t>
            </a:r>
          </a:p>
          <a:p>
            <a:endParaRPr lang="en-US" dirty="0" smtClean="0"/>
          </a:p>
          <a:p>
            <a:r>
              <a:rPr lang="en-US" dirty="0" smtClean="0"/>
              <a:t>Explain how your energy source works</a:t>
            </a:r>
          </a:p>
          <a:p>
            <a:r>
              <a:rPr lang="en-US" dirty="0" smtClean="0"/>
              <a:t>Minimum of 3 examples of how its used (the more the better)</a:t>
            </a:r>
          </a:p>
          <a:p>
            <a:r>
              <a:rPr lang="en-US" dirty="0" smtClean="0"/>
              <a:t>Minimum of 3 advantages</a:t>
            </a:r>
          </a:p>
          <a:p>
            <a:r>
              <a:rPr lang="en-US" dirty="0" smtClean="0"/>
              <a:t>pictures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Each student group will have to present a 3-5 minute </a:t>
            </a:r>
            <a:r>
              <a:rPr lang="en-US" dirty="0" err="1" smtClean="0"/>
              <a:t>powerpoint</a:t>
            </a:r>
            <a:r>
              <a:rPr lang="en-US" dirty="0" smtClean="0"/>
              <a:t> committee hearing to state their case. Then the committee can ask additional questions if necessary.</a:t>
            </a:r>
          </a:p>
          <a:p>
            <a:endParaRPr lang="en-US" dirty="0"/>
          </a:p>
          <a:p>
            <a:r>
              <a:rPr lang="en-US" dirty="0" smtClean="0"/>
              <a:t>Student groups will be listening and writing counterarguments to the position they represented in the hearing. You should identify groups most likely to disagree with their positions and list issues opponents and what their arguments might be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sz="quarter" idx="1"/>
          </p:nvPr>
        </p:nvSpPr>
        <p:spPr/>
        <p:txBody>
          <a:bodyPr/>
          <a:lstStyle/>
          <a:p>
            <a:r>
              <a:rPr lang="en-US" dirty="0" smtClean="0"/>
              <a:t>You will be graded </a:t>
            </a:r>
          </a:p>
          <a:p>
            <a:endParaRPr lang="en-US" dirty="0" smtClean="0"/>
          </a:p>
          <a:p>
            <a:r>
              <a:rPr lang="en-US" dirty="0" smtClean="0"/>
              <a:t>40% off completed worksheet</a:t>
            </a:r>
          </a:p>
          <a:p>
            <a:r>
              <a:rPr lang="en-US" dirty="0" smtClean="0"/>
              <a:t>30% off debate</a:t>
            </a:r>
          </a:p>
          <a:p>
            <a:r>
              <a:rPr lang="en-US" dirty="0" smtClean="0"/>
              <a:t>30% off PowerPoint committee hearing</a:t>
            </a:r>
          </a:p>
          <a:p>
            <a:endParaRPr lang="en-US" dirty="0" smtClean="0"/>
          </a:p>
          <a:p>
            <a:r>
              <a:rPr lang="en-US" dirty="0" smtClean="0"/>
              <a:t>Everyone MUST debate and </a:t>
            </a:r>
            <a:r>
              <a:rPr lang="en-US" smtClean="0"/>
              <a:t>present information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individual project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You must research all energy groups: solar, wind, geothermal, nuclear, biomass, tidal, hydroelectric, coal and oil </a:t>
            </a:r>
          </a:p>
          <a:p>
            <a:endParaRPr lang="en-US" dirty="0" smtClean="0"/>
          </a:p>
          <a:p>
            <a:r>
              <a:rPr lang="en-US" dirty="0" smtClean="0"/>
              <a:t>Summarize each energy resource in a well written paragraph explaining how it works, where commonly located, price range, give real examples, etc. Each resource must have a minimum of 10 sentences.</a:t>
            </a:r>
          </a:p>
          <a:p>
            <a:endParaRPr lang="en-US" dirty="0" smtClean="0"/>
          </a:p>
          <a:p>
            <a:r>
              <a:rPr lang="en-US" dirty="0" smtClean="0"/>
              <a:t>In addition to this you need </a:t>
            </a:r>
            <a:r>
              <a:rPr lang="en-US" smtClean="0"/>
              <a:t>to explain at </a:t>
            </a:r>
            <a:r>
              <a:rPr lang="en-US" dirty="0" smtClean="0"/>
              <a:t>least 3 pros and cons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Absent on Debate</a:t>
            </a:r>
            <a:endParaRPr lang="en-US" dirty="0"/>
          </a:p>
        </p:txBody>
      </p:sp>
      <p:sp>
        <p:nvSpPr>
          <p:cNvPr id="3" name="Content Placeholder 2"/>
          <p:cNvSpPr>
            <a:spLocks noGrp="1"/>
          </p:cNvSpPr>
          <p:nvPr>
            <p:ph idx="1"/>
          </p:nvPr>
        </p:nvSpPr>
        <p:spPr/>
        <p:txBody>
          <a:bodyPr/>
          <a:lstStyle/>
          <a:p>
            <a:r>
              <a:rPr lang="en-US" dirty="0" smtClean="0"/>
              <a:t>In  a minimum of 15 sentences explain why your energy resource is the best in comparison to others.  You need to include factual information to convince why I should invest in your energy source and not others.</a:t>
            </a:r>
          </a:p>
          <a:p>
            <a:endParaRPr lang="en-US" dirty="0"/>
          </a:p>
          <a:p>
            <a:r>
              <a:rPr lang="en-US" dirty="0" smtClean="0"/>
              <a:t>You may only get the maximum total points of your energy group.</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4704</TotalTime>
  <Words>449</Words>
  <Application>Microsoft Office PowerPoint</Application>
  <PresentationFormat>On-screen Show (4:3)</PresentationFormat>
  <Paragraphs>46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The Great Energy Debate!</vt:lpstr>
      <vt:lpstr>Energy Debate </vt:lpstr>
      <vt:lpstr>Slide 3</vt:lpstr>
      <vt:lpstr>All groups must assume the perspective of</vt:lpstr>
      <vt:lpstr>Getting started: Your PowerPoint</vt:lpstr>
      <vt:lpstr>Slide 6</vt:lpstr>
      <vt:lpstr>Grading</vt:lpstr>
      <vt:lpstr>The individual project</vt:lpstr>
      <vt:lpstr>Absent on Debate</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brittanys.smart</dc:creator>
  <cp:lastModifiedBy>brittanys.smart</cp:lastModifiedBy>
  <cp:revision>188</cp:revision>
  <dcterms:created xsi:type="dcterms:W3CDTF">2013-01-08T14:03:56Z</dcterms:created>
  <dcterms:modified xsi:type="dcterms:W3CDTF">2015-01-15T15:18:07Z</dcterms:modified>
</cp:coreProperties>
</file>