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3"/>
  </p:handoutMasterIdLst>
  <p:sldIdLst>
    <p:sldId id="256" r:id="rId2"/>
    <p:sldId id="265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8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ED163-E159-4B13-B6CD-339554819C5B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EAB34-EE53-48FC-A6E0-A9F90E646F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291A-2A44-4BEA-B3F6-C5B01F179401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EDA0AD6-E12B-4DCA-BD51-E021B74225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291A-2A44-4BEA-B3F6-C5B01F179401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0AD6-E12B-4DCA-BD51-E021B742255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EDA0AD6-E12B-4DCA-BD51-E021B742255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291A-2A44-4BEA-B3F6-C5B01F179401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291A-2A44-4BEA-B3F6-C5B01F179401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EDA0AD6-E12B-4DCA-BD51-E021B74225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291A-2A44-4BEA-B3F6-C5B01F179401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EDA0AD6-E12B-4DCA-BD51-E021B742255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C9D291A-2A44-4BEA-B3F6-C5B01F179401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0AD6-E12B-4DCA-BD51-E021B74225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291A-2A44-4BEA-B3F6-C5B01F179401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EDA0AD6-E12B-4DCA-BD51-E021B7422551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291A-2A44-4BEA-B3F6-C5B01F179401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EDA0AD6-E12B-4DCA-BD51-E021B7422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291A-2A44-4BEA-B3F6-C5B01F179401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EDA0AD6-E12B-4DCA-BD51-E021B74225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EDA0AD6-E12B-4DCA-BD51-E021B742255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291A-2A44-4BEA-B3F6-C5B01F179401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EDA0AD6-E12B-4DCA-BD51-E021B742255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C9D291A-2A44-4BEA-B3F6-C5B01F179401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C9D291A-2A44-4BEA-B3F6-C5B01F179401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EDA0AD6-E12B-4DCA-BD51-E021B7422551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6096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#4 The Scientific Method Notes</a:t>
            </a:r>
            <a:r>
              <a:rPr lang="en-US"/>
              <a:t/>
            </a:r>
            <a:br>
              <a:rPr lang="en-US"/>
            </a:br>
            <a:endParaRPr lang="en-US" dirty="0"/>
          </a:p>
        </p:txBody>
      </p:sp>
      <p:pic>
        <p:nvPicPr>
          <p:cNvPr id="6146" name="Picture 2" descr="Image result for science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2" y="2133600"/>
            <a:ext cx="4752975" cy="430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*2 types of variables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/>
              <a:t>Independent Variable </a:t>
            </a:r>
            <a:r>
              <a:rPr lang="en-US" dirty="0"/>
              <a:t>: the part of the experiment that is changed by the experimenter.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Example: moldy bread experiment – wrap plastic wrap around a piece of bread compare how fast it will mold compared to the control</a:t>
            </a:r>
          </a:p>
          <a:p>
            <a:endParaRPr lang="en-US" dirty="0"/>
          </a:p>
          <a:p>
            <a:r>
              <a:rPr lang="en-US" b="1" u="sng" dirty="0"/>
              <a:t>Dependent Variable </a:t>
            </a:r>
            <a:r>
              <a:rPr lang="en-US" dirty="0"/>
              <a:t>: The part of the experiment that is affected or changed because of the independent variable.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Example- moldy bread -  amount of mold on bread and how fast the mold grows it will change due to one being wrapped and the other not.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D895D-C55A-6443-9067-9EB2C7C01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 down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D5124-F156-DF4D-B44D-72A7CB0C011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Come up with an acronym to help you remember the correct order of the scientific method</a:t>
            </a:r>
          </a:p>
          <a:p>
            <a:pPr algn="ctr"/>
            <a:r>
              <a:rPr lang="en-US" sz="2800" i="1" dirty="0"/>
              <a:t>(for example the order of operations in math is PEMDAS- “please excuse my dear aunt sally.”) </a:t>
            </a:r>
          </a:p>
          <a:p>
            <a:r>
              <a:rPr lang="en-US" dirty="0"/>
              <a:t>P-</a:t>
            </a:r>
          </a:p>
          <a:p>
            <a:r>
              <a:rPr lang="en-US" dirty="0"/>
              <a:t>H-</a:t>
            </a:r>
          </a:p>
          <a:p>
            <a:r>
              <a:rPr lang="en-US" dirty="0"/>
              <a:t>M-</a:t>
            </a:r>
          </a:p>
          <a:p>
            <a:r>
              <a:rPr lang="en-US" dirty="0" smtClean="0"/>
              <a:t>E-</a:t>
            </a:r>
          </a:p>
          <a:p>
            <a:r>
              <a:rPr lang="en-US" dirty="0" smtClean="0"/>
              <a:t>D-</a:t>
            </a:r>
            <a:endParaRPr lang="en-US" dirty="0"/>
          </a:p>
          <a:p>
            <a:r>
              <a:rPr lang="en-US" dirty="0" smtClean="0"/>
              <a:t>C-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1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152555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Warm-Up </a:t>
            </a:r>
            <a:r>
              <a:rPr lang="en-US" sz="3200" dirty="0" smtClean="0">
                <a:solidFill>
                  <a:schemeClr val="tx1"/>
                </a:solidFill>
              </a:rPr>
              <a:t>8/29</a:t>
            </a: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On the top of page 4 write a newspaper headline for this picture using exactly 8 words 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" b="3231"/>
          <a:stretch>
            <a:fillRect/>
          </a:stretch>
        </p:blipFill>
        <p:spPr bwMode="auto">
          <a:xfrm>
            <a:off x="359833" y="1904999"/>
            <a:ext cx="8519583" cy="462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78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Scientific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*1. State the problem</a:t>
            </a:r>
          </a:p>
          <a:p>
            <a:endParaRPr lang="en-US" dirty="0"/>
          </a:p>
          <a:p>
            <a:pPr lvl="1"/>
            <a:r>
              <a:rPr lang="en-US" dirty="0">
                <a:solidFill>
                  <a:schemeClr val="tx1"/>
                </a:solidFill>
              </a:rPr>
              <a:t>*Often in the form of a question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*Sometimes requires research 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So when thinking about what you are going to wear today… who can state the problem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3436">
            <a:off x="5950530" y="1482698"/>
            <a:ext cx="1905000" cy="2829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*Scientific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2. Form a hypothesis</a:t>
            </a:r>
          </a:p>
          <a:p>
            <a:endParaRPr lang="en-US" dirty="0"/>
          </a:p>
          <a:p>
            <a:pPr lvl="1"/>
            <a:r>
              <a:rPr lang="en-US" dirty="0">
                <a:solidFill>
                  <a:schemeClr val="tx1"/>
                </a:solidFill>
              </a:rPr>
              <a:t>(Possible solution/answer to the </a:t>
            </a:r>
            <a:r>
              <a:rPr lang="en-US" u="sng" dirty="0">
                <a:solidFill>
                  <a:schemeClr val="tx1"/>
                </a:solidFill>
              </a:rPr>
              <a:t>problem)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It’s an educated guess </a:t>
            </a:r>
          </a:p>
        </p:txBody>
      </p:sp>
      <p:pic>
        <p:nvPicPr>
          <p:cNvPr id="3074" name="Picture 2" descr="Image result for science materials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912" y="3599688"/>
            <a:ext cx="3657600" cy="249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*Scientific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#3 Gather materials to do experiment  </a:t>
            </a:r>
          </a:p>
          <a:p>
            <a:endParaRPr lang="en-US" dirty="0"/>
          </a:p>
          <a:p>
            <a:pPr lvl="1"/>
            <a:r>
              <a:rPr lang="en-US" dirty="0">
                <a:solidFill>
                  <a:schemeClr val="tx1"/>
                </a:solidFill>
              </a:rPr>
              <a:t>This should be listed in specific detail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Consider the variables being used (independent and dependent) </a:t>
            </a:r>
          </a:p>
          <a:p>
            <a:endParaRPr lang="en-US" dirty="0"/>
          </a:p>
        </p:txBody>
      </p:sp>
      <p:pic>
        <p:nvPicPr>
          <p:cNvPr id="2050" name="Picture 2" descr="Image result for science materials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0"/>
          <a:stretch/>
        </p:blipFill>
        <p:spPr bwMode="auto">
          <a:xfrm>
            <a:off x="5285925" y="3486635"/>
            <a:ext cx="3550227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*Scientific Method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572000"/>
          </a:xfrm>
        </p:spPr>
        <p:txBody>
          <a:bodyPr/>
          <a:lstStyle/>
          <a:p>
            <a:r>
              <a:rPr lang="en-US" b="1" dirty="0"/>
              <a:t>#4 Do the experiment </a:t>
            </a:r>
          </a:p>
          <a:p>
            <a:endParaRPr lang="en-US" dirty="0"/>
          </a:p>
          <a:p>
            <a:r>
              <a:rPr lang="en-US" dirty="0"/>
              <a:t>Also known as the </a:t>
            </a:r>
            <a:r>
              <a:rPr lang="en-US" b="1" dirty="0"/>
              <a:t>procedures </a:t>
            </a:r>
            <a:endParaRPr lang="en-US" dirty="0"/>
          </a:p>
          <a:p>
            <a:pPr lvl="1"/>
            <a:r>
              <a:rPr lang="en-US" dirty="0">
                <a:solidFill>
                  <a:schemeClr val="tx1"/>
                </a:solidFill>
              </a:rPr>
              <a:t>This is where you test your hypothesis.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1026" name="Picture 2" descr="Image result for science materials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657600"/>
            <a:ext cx="4419600" cy="2762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*Scientific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5. Record and analyze data</a:t>
            </a:r>
          </a:p>
          <a:p>
            <a:endParaRPr lang="en-US" dirty="0"/>
          </a:p>
          <a:p>
            <a:pPr lvl="1"/>
            <a:r>
              <a:rPr lang="en-US" dirty="0">
                <a:solidFill>
                  <a:schemeClr val="tx1"/>
                </a:solidFill>
              </a:rPr>
              <a:t>Organize all of your information by creating graphs and charts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Compare information</a:t>
            </a:r>
          </a:p>
        </p:txBody>
      </p:sp>
      <p:pic>
        <p:nvPicPr>
          <p:cNvPr id="4098" name="Picture 2" descr="Image result for analyze data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*Scientific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6. State the conclusion </a:t>
            </a:r>
          </a:p>
          <a:p>
            <a:endParaRPr lang="en-US" dirty="0"/>
          </a:p>
          <a:p>
            <a:pPr lvl="1"/>
            <a:r>
              <a:rPr lang="en-US" dirty="0">
                <a:solidFill>
                  <a:schemeClr val="tx1"/>
                </a:solidFill>
              </a:rPr>
              <a:t>Answer the problem in step #1, use data to back up your answer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State what your hypothesis was and if it was correct or incorrect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Are there other variables you didn’t consider?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Everything should be in a complete sentence (as if the reader had no idea what you were talking about).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*Parts of an experiment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Control vs. Variable</a:t>
            </a:r>
          </a:p>
          <a:p>
            <a:endParaRPr lang="en-US" dirty="0"/>
          </a:p>
          <a:p>
            <a:r>
              <a:rPr lang="en-US" b="1" u="sng" dirty="0"/>
              <a:t>Control</a:t>
            </a:r>
            <a:r>
              <a:rPr lang="en-US" b="1" dirty="0"/>
              <a:t> </a:t>
            </a:r>
            <a:r>
              <a:rPr lang="en-US" dirty="0"/>
              <a:t>: The thing in the experiment that does NOT change</a:t>
            </a:r>
          </a:p>
          <a:p>
            <a:r>
              <a:rPr lang="en-US" b="1" u="sng" dirty="0"/>
              <a:t>Variable</a:t>
            </a:r>
            <a:r>
              <a:rPr lang="en-US" u="sng" dirty="0"/>
              <a:t> </a:t>
            </a:r>
            <a:r>
              <a:rPr lang="en-US" dirty="0"/>
              <a:t>: The thing that changes or has different values.</a:t>
            </a:r>
          </a:p>
          <a:p>
            <a:endParaRPr lang="en-US" dirty="0"/>
          </a:p>
        </p:txBody>
      </p:sp>
      <p:pic>
        <p:nvPicPr>
          <p:cNvPr id="5122" name="Picture 2" descr="Image result for control vs variable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962" y="4038600"/>
            <a:ext cx="28575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4040</TotalTime>
  <Words>363</Words>
  <Application>Microsoft Office PowerPoint</Application>
  <PresentationFormat>On-screen Show (4:3)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Georgia</vt:lpstr>
      <vt:lpstr>Wingdings</vt:lpstr>
      <vt:lpstr>Wingdings 2</vt:lpstr>
      <vt:lpstr>Civic</vt:lpstr>
      <vt:lpstr>#4 The Scientific Method Notes </vt:lpstr>
      <vt:lpstr>Warm-Up 8/29 On the top of page 4 write a newspaper headline for this picture using exactly 8 words </vt:lpstr>
      <vt:lpstr>Scientific Method</vt:lpstr>
      <vt:lpstr>*Scientific Method</vt:lpstr>
      <vt:lpstr>*Scientific Method</vt:lpstr>
      <vt:lpstr>*Scientific Method </vt:lpstr>
      <vt:lpstr>*Scientific Method</vt:lpstr>
      <vt:lpstr>*Scientific Method</vt:lpstr>
      <vt:lpstr>*Parts of an experiment  </vt:lpstr>
      <vt:lpstr>*2 types of variables </vt:lpstr>
      <vt:lpstr>Cool down activity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Scientific Method</dc:title>
  <dc:creator>brittanys.smart</dc:creator>
  <cp:lastModifiedBy>Smart, Brittany S.</cp:lastModifiedBy>
  <cp:revision>28</cp:revision>
  <dcterms:created xsi:type="dcterms:W3CDTF">2013-08-29T12:32:04Z</dcterms:created>
  <dcterms:modified xsi:type="dcterms:W3CDTF">2019-08-30T12:21:40Z</dcterms:modified>
</cp:coreProperties>
</file>