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This is how we bond: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molecular bonding </a:t>
            </a:r>
            <a:r>
              <a:rPr lang="en-US" sz="3200" dirty="0" smtClean="0"/>
              <a:t>chem. </a:t>
            </a:r>
            <a:r>
              <a:rPr lang="en-US" sz="3200" dirty="0"/>
              <a:t>sets</a:t>
            </a:r>
          </a:p>
        </p:txBody>
      </p:sp>
    </p:spTree>
    <p:extLst>
      <p:ext uri="{BB962C8B-B14F-4D97-AF65-F5344CB8AC3E}">
        <p14:creationId xmlns:p14="http://schemas.microsoft.com/office/powerpoint/2010/main" val="103519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 this activity you are going to model how atoms join </a:t>
            </a:r>
            <a:r>
              <a:rPr lang="en-US" sz="3200" dirty="0" smtClean="0"/>
              <a:t>together to form bonds, creating molecules.</a:t>
            </a:r>
            <a:endParaRPr lang="en-US" sz="32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09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2340821"/>
            <a:ext cx="11853333" cy="411078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Remember the joining together of two or more atoms creates molecules.</a:t>
            </a:r>
          </a:p>
          <a:p>
            <a:endParaRPr lang="en-US" sz="3200" dirty="0"/>
          </a:p>
          <a:p>
            <a:r>
              <a:rPr lang="en-US" sz="3200" dirty="0" smtClean="0"/>
              <a:t>But what is responsible for these atoms wanting to bond? </a:t>
            </a:r>
          </a:p>
          <a:p>
            <a:endParaRPr lang="en-US" sz="3200" dirty="0"/>
          </a:p>
          <a:p>
            <a:pPr marL="457200" lvl="1" indent="0">
              <a:buNone/>
            </a:pPr>
            <a:r>
              <a:rPr lang="en-US" sz="5400" dirty="0" smtClean="0"/>
              <a:t>				VALENCE ELECTRONS!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32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700" y="601663"/>
            <a:ext cx="10571998" cy="970450"/>
          </a:xfrm>
        </p:spPr>
        <p:txBody>
          <a:bodyPr/>
          <a:lstStyle/>
          <a:p>
            <a:pPr algn="ctr"/>
            <a:r>
              <a:rPr lang="en-US" dirty="0" smtClean="0"/>
              <a:t>Why does Sodium bond with Chlorine to create table salt?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068" y="1955587"/>
            <a:ext cx="11427262" cy="36365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Sodium (Na) is located in group 1. Na has 1 VE</a:t>
            </a:r>
          </a:p>
          <a:p>
            <a:r>
              <a:rPr lang="en-US" sz="2800" dirty="0" smtClean="0"/>
              <a:t>Chlorine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800" dirty="0" smtClean="0"/>
              <a:t>) is located in group 17. It has 7 VE. </a:t>
            </a:r>
          </a:p>
          <a:p>
            <a:endParaRPr lang="en-US" sz="2800" dirty="0"/>
          </a:p>
          <a:p>
            <a:r>
              <a:rPr lang="en-US" sz="2800" dirty="0" smtClean="0"/>
              <a:t>Sodium is willing to give its VE away to Chlorine so they can bond and have an octet. Below is a </a:t>
            </a:r>
            <a:r>
              <a:rPr lang="en-US" sz="2800" dirty="0"/>
              <a:t>L</a:t>
            </a:r>
            <a:r>
              <a:rPr lang="en-US" sz="2800" dirty="0" smtClean="0"/>
              <a:t>ewis dot diagram showing you how these atoms bond together </a:t>
            </a:r>
            <a:endParaRPr lang="en-US" sz="2800" dirty="0"/>
          </a:p>
        </p:txBody>
      </p:sp>
      <p:pic>
        <p:nvPicPr>
          <p:cNvPr id="1026" name="Picture 2" descr="Image result for nacl valence electr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830" y="5047371"/>
            <a:ext cx="28575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500" y="955188"/>
            <a:ext cx="10571998" cy="970450"/>
          </a:xfrm>
        </p:spPr>
        <p:txBody>
          <a:bodyPr/>
          <a:lstStyle/>
          <a:p>
            <a:pPr algn="ctr"/>
            <a:r>
              <a:rPr lang="en-US" sz="3600" dirty="0" smtClean="0"/>
              <a:t>Sometimes you have to move the valence electrons to make sure you are making an octet 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09112" y="1935582"/>
            <a:ext cx="4045387" cy="46811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For example look at Ozone (O</a:t>
            </a:r>
            <a:r>
              <a:rPr lang="en-US" sz="2000" dirty="0" smtClean="0"/>
              <a:t>3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Notice how there are only 8 valence electrons surrounding each oxygen atom </a:t>
            </a:r>
            <a:endParaRPr lang="en-US" sz="3200" dirty="0"/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7" b="24286"/>
          <a:stretch/>
        </p:blipFill>
        <p:spPr>
          <a:xfrm>
            <a:off x="9810938" y="2844800"/>
            <a:ext cx="2254062" cy="223181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  <p:pic>
        <p:nvPicPr>
          <p:cNvPr id="12" name="Content Placeholder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7" b="24286"/>
          <a:stretch/>
        </p:blipFill>
        <p:spPr>
          <a:xfrm>
            <a:off x="7176411" y="2840563"/>
            <a:ext cx="2254062" cy="223181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  <p:pic>
        <p:nvPicPr>
          <p:cNvPr id="13" name="Content Placeholder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7" b="24286"/>
          <a:stretch/>
        </p:blipFill>
        <p:spPr>
          <a:xfrm>
            <a:off x="4541884" y="2844800"/>
            <a:ext cx="2254062" cy="223181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  <p:sp>
        <p:nvSpPr>
          <p:cNvPr id="14" name="Oval 13"/>
          <p:cNvSpPr/>
          <p:nvPr/>
        </p:nvSpPr>
        <p:spPr>
          <a:xfrm>
            <a:off x="4393666" y="3754963"/>
            <a:ext cx="1029234" cy="145203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58476" y="3754963"/>
            <a:ext cx="1029234" cy="145203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028695" y="3620338"/>
            <a:ext cx="1029234" cy="145203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500" y="955188"/>
            <a:ext cx="10571998" cy="970450"/>
          </a:xfrm>
        </p:spPr>
        <p:txBody>
          <a:bodyPr/>
          <a:lstStyle/>
          <a:p>
            <a:pPr algn="ctr"/>
            <a:r>
              <a:rPr lang="en-US" sz="3600" dirty="0" smtClean="0"/>
              <a:t>Sometimes you have to move the valence electrons to make sure you are making an octet 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03200" y="2403471"/>
            <a:ext cx="5791200" cy="36387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you look at the green dots you will notice that 4 valence electrons are together. This creates a double bond. </a:t>
            </a:r>
          </a:p>
          <a:p>
            <a:endParaRPr lang="en-US" sz="2800" dirty="0"/>
          </a:p>
          <a:p>
            <a:r>
              <a:rPr lang="en-US" sz="2800" dirty="0" smtClean="0"/>
              <a:t>Single bonds are drawn with one --</a:t>
            </a:r>
          </a:p>
          <a:p>
            <a:r>
              <a:rPr lang="en-US" sz="2800" dirty="0" smtClean="0"/>
              <a:t>Double bonds have two =</a:t>
            </a:r>
            <a:endParaRPr lang="en-US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"/>
          <a:stretch/>
        </p:blipFill>
        <p:spPr>
          <a:xfrm>
            <a:off x="6921500" y="2288008"/>
            <a:ext cx="5118100" cy="3869690"/>
          </a:xfrm>
        </p:spPr>
      </p:pic>
      <p:sp>
        <p:nvSpPr>
          <p:cNvPr id="5" name="Right Arrow 4"/>
          <p:cNvSpPr/>
          <p:nvPr/>
        </p:nvSpPr>
        <p:spPr>
          <a:xfrm>
            <a:off x="5666690" y="5439676"/>
            <a:ext cx="1582520" cy="842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21227398">
            <a:off x="6977794" y="4127647"/>
            <a:ext cx="1651000" cy="11303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Each line represents 2 shared VE’s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Na-Cl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 O=O-O</a:t>
            </a:r>
            <a:endParaRPr lang="en-US" sz="8800" dirty="0"/>
          </a:p>
        </p:txBody>
      </p:sp>
      <p:sp>
        <p:nvSpPr>
          <p:cNvPr id="5" name="Oval 4"/>
          <p:cNvSpPr/>
          <p:nvPr/>
        </p:nvSpPr>
        <p:spPr>
          <a:xfrm>
            <a:off x="2438400" y="3314700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58132" y="3314700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49600" y="3832118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12280" y="4606925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83400" y="4597400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12280" y="3346449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45300" y="3352800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18712" y="4502150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38400" y="4511675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49600" y="4194175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808982" y="3333750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512781" y="3352800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579100" y="4067068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579100" y="3736868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166100" y="3352800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794090" y="3362218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196780" y="4625975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842500" y="4610207"/>
            <a:ext cx="1651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125048" y="1955800"/>
            <a:ext cx="0" cy="4987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04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Create models of these molecules and draw the Lewis structure showing the bond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800" baseline="-2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800" baseline="-2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48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O</a:t>
            </a:r>
            <a:r>
              <a:rPr lang="en-US" sz="48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H</a:t>
            </a:r>
            <a:r>
              <a:rPr lang="en-US" sz="48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0914139"/>
              </p:ext>
            </p:extLst>
          </p:nvPr>
        </p:nvGraphicFramePr>
        <p:xfrm>
          <a:off x="5791199" y="2222500"/>
          <a:ext cx="5591176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588">
                  <a:extLst>
                    <a:ext uri="{9D8B030D-6E8A-4147-A177-3AD203B41FA5}">
                      <a16:colId xmlns:a16="http://schemas.microsoft.com/office/drawing/2014/main" val="791886003"/>
                    </a:ext>
                  </a:extLst>
                </a:gridCol>
                <a:gridCol w="2795588">
                  <a:extLst>
                    <a:ext uri="{9D8B030D-6E8A-4147-A177-3AD203B41FA5}">
                      <a16:colId xmlns:a16="http://schemas.microsoft.com/office/drawing/2014/main" val="1443071099"/>
                    </a:ext>
                  </a:extLst>
                </a:gridCol>
              </a:tblGrid>
              <a:tr h="10772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Create</a:t>
                      </a:r>
                      <a:r>
                        <a:rPr lang="en-US" sz="2800" baseline="0" dirty="0" smtClean="0"/>
                        <a:t> the molecule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Draw</a:t>
                      </a:r>
                      <a:r>
                        <a:rPr lang="en-US" sz="2800" baseline="0" dirty="0" smtClean="0"/>
                        <a:t> the Lewis Bond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61424"/>
                  </a:ext>
                </a:extLst>
              </a:tr>
              <a:tr h="27073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998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0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1900" y="536088"/>
            <a:ext cx="10571998" cy="970450"/>
          </a:xfrm>
        </p:spPr>
        <p:txBody>
          <a:bodyPr/>
          <a:lstStyle/>
          <a:p>
            <a:pPr algn="ctr"/>
            <a:r>
              <a:rPr lang="en-US" sz="3600" dirty="0" smtClean="0"/>
              <a:t>Create models of these molecules and draw the Lewis structure showing the bond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-101600" y="2374900"/>
            <a:ext cx="6616700" cy="363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n w="0"/>
              </a:rPr>
              <a:t>	</a:t>
            </a:r>
            <a:r>
              <a:rPr lang="en-US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ammonia (NH</a:t>
            </a:r>
            <a:r>
              <a:rPr lang="en-US" sz="4000" baseline="-25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	carbon dioxide (CO</a:t>
            </a:r>
            <a:r>
              <a:rPr lang="en-US" sz="4000" baseline="-25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	hydrochloric acid (</a:t>
            </a:r>
            <a:r>
              <a:rPr lang="en-US" sz="40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Glucose </a:t>
            </a:r>
            <a:r>
              <a:rPr lang="en-US" sz="40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en-US" sz="4000" b="1" baseline="-25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0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baseline="-25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40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baseline="-25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0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baseline="-250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3976046"/>
              </p:ext>
            </p:extLst>
          </p:nvPr>
        </p:nvGraphicFramePr>
        <p:xfrm>
          <a:off x="6311899" y="2374900"/>
          <a:ext cx="5591176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588">
                  <a:extLst>
                    <a:ext uri="{9D8B030D-6E8A-4147-A177-3AD203B41FA5}">
                      <a16:colId xmlns:a16="http://schemas.microsoft.com/office/drawing/2014/main" val="791886003"/>
                    </a:ext>
                  </a:extLst>
                </a:gridCol>
                <a:gridCol w="2795588">
                  <a:extLst>
                    <a:ext uri="{9D8B030D-6E8A-4147-A177-3AD203B41FA5}">
                      <a16:colId xmlns:a16="http://schemas.microsoft.com/office/drawing/2014/main" val="1443071099"/>
                    </a:ext>
                  </a:extLst>
                </a:gridCol>
              </a:tblGrid>
              <a:tr h="10772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Create</a:t>
                      </a:r>
                      <a:r>
                        <a:rPr lang="en-US" sz="2800" baseline="0" dirty="0" smtClean="0"/>
                        <a:t> the molecule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Draw</a:t>
                      </a:r>
                      <a:r>
                        <a:rPr lang="en-US" sz="2800" baseline="0" dirty="0" smtClean="0"/>
                        <a:t> the Lewis Bond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61424"/>
                  </a:ext>
                </a:extLst>
              </a:tr>
              <a:tr h="27073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998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3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1484</TotalTime>
  <Words>265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2</vt:lpstr>
      <vt:lpstr>Quotable</vt:lpstr>
      <vt:lpstr>This is how we bond: </vt:lpstr>
      <vt:lpstr>The activity </vt:lpstr>
      <vt:lpstr>Recap…</vt:lpstr>
      <vt:lpstr>Why does Sodium bond with Chlorine to create table salt? </vt:lpstr>
      <vt:lpstr>Sometimes you have to move the valence electrons to make sure you are making an octet </vt:lpstr>
      <vt:lpstr>Sometimes you have to move the valence electrons to make sure you are making an octet </vt:lpstr>
      <vt:lpstr>Each line represents 2 shared VE’s</vt:lpstr>
      <vt:lpstr>Create models of these molecules and draw the Lewis structure showing the bond</vt:lpstr>
      <vt:lpstr>Create models of these molecules and draw the Lewis structure showing the bond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how we bond:</dc:title>
  <dc:creator>Smart, Brittany S.</dc:creator>
  <cp:lastModifiedBy>Smart, Brittany S.</cp:lastModifiedBy>
  <cp:revision>11</cp:revision>
  <dcterms:created xsi:type="dcterms:W3CDTF">2019-01-14T15:36:53Z</dcterms:created>
  <dcterms:modified xsi:type="dcterms:W3CDTF">2019-01-15T17:05:51Z</dcterms:modified>
</cp:coreProperties>
</file>