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1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5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8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6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3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4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7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4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CE73-398D-4A4C-87B3-56440A5A09E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4FC1A-337C-4CF2-88AC-9F038384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-1936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 smtClean="0"/>
              <a:t>Upcoming Dates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131888"/>
            <a:ext cx="11493500" cy="5510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Fri 10/5 – Test Corrections due –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All students must do test corrections UNLESS you made a 100% on the unit test </a:t>
            </a:r>
          </a:p>
          <a:p>
            <a:pPr marL="0" indent="0">
              <a:buNone/>
            </a:pPr>
            <a:r>
              <a:rPr lang="en-US" sz="4400" dirty="0" smtClean="0"/>
              <a:t>Fri 10/5 – Greek and Latin Quiz 3 flashcards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Mon 10/8 – POST QUIZ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Wed 10/10 – EARTH PT.2 TEST </a:t>
            </a:r>
          </a:p>
          <a:p>
            <a:pPr marL="0" indent="0">
              <a:buNone/>
            </a:pPr>
            <a:r>
              <a:rPr lang="en-US" sz="4400" dirty="0" smtClean="0"/>
              <a:t>Fri 10/12 – Greek and Latin Quiz 3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57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#15 – Test corrections format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fossils Foldable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120693"/>
              </p:ext>
            </p:extLst>
          </p:nvPr>
        </p:nvGraphicFramePr>
        <p:xfrm>
          <a:off x="3187701" y="-72721"/>
          <a:ext cx="5937250" cy="6973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7250">
                  <a:extLst>
                    <a:ext uri="{9D8B030D-6E8A-4147-A177-3AD203B41FA5}">
                      <a16:colId xmlns:a16="http://schemas.microsoft.com/office/drawing/2014/main" val="1940748786"/>
                    </a:ext>
                  </a:extLst>
                </a:gridCol>
              </a:tblGrid>
              <a:tr h="297180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Types of </a:t>
                      </a:r>
                      <a:r>
                        <a:rPr lang="en-US" sz="4000" dirty="0" smtClean="0"/>
                        <a:t>fossils</a:t>
                      </a:r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r>
                        <a:rPr lang="en-US" sz="2800" dirty="0" smtClean="0"/>
                        <a:t>Name - block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001711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 Black" panose="020B0A04020102020204" pitchFamily="34" charset="0"/>
                        </a:rPr>
                        <a:t>Molds and</a:t>
                      </a:r>
                      <a:r>
                        <a:rPr lang="en-US" sz="3600" b="1" baseline="0" dirty="0" smtClean="0">
                          <a:latin typeface="Arial Black" panose="020B0A04020102020204" pitchFamily="34" charset="0"/>
                        </a:rPr>
                        <a:t> Casts</a:t>
                      </a:r>
                      <a:endParaRPr lang="en-US" sz="36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705977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Trace fossils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54534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Petrified wood and carbon films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362185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Ice cores and tree rings 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03033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Original</a:t>
                      </a:r>
                      <a:r>
                        <a:rPr lang="en-US" sz="3600" b="1" baseline="0" dirty="0" smtClean="0"/>
                        <a:t> remains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3647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81600" y="567879"/>
            <a:ext cx="2228850" cy="155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654051"/>
            <a:ext cx="2228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Draw a picture of a fossil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76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883334"/>
              </p:ext>
            </p:extLst>
          </p:nvPr>
        </p:nvGraphicFramePr>
        <p:xfrm>
          <a:off x="381000" y="-23235"/>
          <a:ext cx="11290300" cy="680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321">
                  <a:extLst>
                    <a:ext uri="{9D8B030D-6E8A-4147-A177-3AD203B41FA5}">
                      <a16:colId xmlns:a16="http://schemas.microsoft.com/office/drawing/2014/main" val="43418597"/>
                    </a:ext>
                  </a:extLst>
                </a:gridCol>
                <a:gridCol w="8760979">
                  <a:extLst>
                    <a:ext uri="{9D8B030D-6E8A-4147-A177-3AD203B41FA5}">
                      <a16:colId xmlns:a16="http://schemas.microsoft.com/office/drawing/2014/main" val="954749446"/>
                    </a:ext>
                  </a:extLst>
                </a:gridCol>
              </a:tblGrid>
              <a:tr h="67462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Page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Requirements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042005"/>
                  </a:ext>
                </a:extLst>
              </a:tr>
              <a:tr h="62617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 page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Name, block,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colored picture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fossil, title - “Type of Fossils"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310012"/>
                  </a:ext>
                </a:extLst>
              </a:tr>
              <a:tr h="95868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Molds and cast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Fossils section 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 both molds and cast fossils, give an example and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colored picture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both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42274"/>
                  </a:ext>
                </a:extLst>
              </a:tr>
              <a:tr h="10161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Trace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fossils section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Tell what a trace fossil is then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the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of trace fossils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 will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adding to this tab tomorrow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 a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colored picture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111515"/>
                  </a:ext>
                </a:extLst>
              </a:tr>
              <a:tr h="138476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Petrified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wood and carbon films section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petrified wood? Why is this considered a fossil? What are carbon films and why are they special fossils? Include a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colored picture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019932"/>
                  </a:ext>
                </a:extLst>
              </a:tr>
              <a:tr h="117331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 core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and tree rings Section 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 ice cores and tree rings tell us about our past? Include a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colored picture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93403"/>
                  </a:ext>
                </a:extLst>
              </a:tr>
              <a:tr h="95868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remains section 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an original remain? Explain the 3 types of remains. Include a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colored picture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408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8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239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Upcoming Dates</vt:lpstr>
      <vt:lpstr>#15 – Test corrections format  </vt:lpstr>
      <vt:lpstr>Types of fossils Foldable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fossils Foldable</dc:title>
  <dc:creator>Smart, Brittany S.</dc:creator>
  <cp:lastModifiedBy>Smart, Brittany S.</cp:lastModifiedBy>
  <cp:revision>8</cp:revision>
  <dcterms:created xsi:type="dcterms:W3CDTF">2018-10-01T14:28:12Z</dcterms:created>
  <dcterms:modified xsi:type="dcterms:W3CDTF">2018-10-01T20:02:06Z</dcterms:modified>
</cp:coreProperties>
</file>