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handoutMasterIdLst>
    <p:handoutMasterId r:id="rId17"/>
  </p:handoutMasterIdLst>
  <p:sldIdLst>
    <p:sldId id="272" r:id="rId2"/>
    <p:sldId id="256" r:id="rId3"/>
    <p:sldId id="258" r:id="rId4"/>
    <p:sldId id="259" r:id="rId5"/>
    <p:sldId id="267" r:id="rId6"/>
    <p:sldId id="271" r:id="rId7"/>
    <p:sldId id="270" r:id="rId8"/>
    <p:sldId id="269" r:id="rId9"/>
    <p:sldId id="261" r:id="rId10"/>
    <p:sldId id="260" r:id="rId11"/>
    <p:sldId id="268" r:id="rId12"/>
    <p:sldId id="264" r:id="rId13"/>
    <p:sldId id="265" r:id="rId14"/>
    <p:sldId id="266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16974-CD2B-4629-9565-E639C5C6697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166FD-665C-4C55-959A-478F408D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15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3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1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21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16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63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4E85F0-C324-43A8-820E-BD1EBA642C28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A08AAA-F0B4-4D20-8AED-CF8B335E6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9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0d-fzj9oM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620000" cy="2590800"/>
          </a:xfrm>
        </p:spPr>
        <p:txBody>
          <a:bodyPr/>
          <a:lstStyle/>
          <a:p>
            <a:r>
              <a:rPr lang="en-US" sz="4700" dirty="0" smtClean="0"/>
              <a:t>Upcoming Dates</a:t>
            </a:r>
            <a:br>
              <a:rPr lang="en-US" sz="4700" dirty="0" smtClean="0"/>
            </a:br>
            <a:r>
              <a:rPr lang="en-US" sz="4700" dirty="0"/>
              <a:t/>
            </a:r>
            <a:br>
              <a:rPr lang="en-US" sz="4700" dirty="0"/>
            </a:br>
            <a:r>
              <a:rPr lang="en-US" sz="4700" dirty="0" smtClean="0"/>
              <a:t>this </a:t>
            </a:r>
            <a:r>
              <a:rPr lang="en-US" sz="4700" dirty="0" err="1" smtClean="0"/>
              <a:t>fri</a:t>
            </a:r>
            <a:r>
              <a:rPr lang="en-US" sz="4700" dirty="0" smtClean="0"/>
              <a:t> – interim </a:t>
            </a:r>
            <a:br>
              <a:rPr lang="en-US" sz="4700" dirty="0" smtClean="0"/>
            </a:br>
            <a:r>
              <a:rPr lang="en-US" sz="4700" dirty="0" smtClean="0"/>
              <a:t>mon – projects due </a:t>
            </a:r>
            <a:br>
              <a:rPr lang="en-US" sz="4700" dirty="0" smtClean="0"/>
            </a:br>
            <a:r>
              <a:rPr lang="en-US" sz="4700" dirty="0" err="1" smtClean="0">
                <a:solidFill>
                  <a:srgbClr val="FF0000"/>
                </a:solidFill>
              </a:rPr>
              <a:t>tues</a:t>
            </a:r>
            <a:r>
              <a:rPr lang="en-US" sz="4700" dirty="0" smtClean="0">
                <a:solidFill>
                  <a:srgbClr val="FF0000"/>
                </a:solidFill>
              </a:rPr>
              <a:t> 12/19 – post quiz </a:t>
            </a:r>
            <a:endParaRPr lang="en-US" sz="4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807" y="205327"/>
            <a:ext cx="7680960" cy="1371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*Homogeneous Mixture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7" y="1371600"/>
            <a:ext cx="86106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homogeneous mixture contains more than one type of matter and is the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same throughout</a:t>
            </a:r>
          </a:p>
          <a:p>
            <a:pPr marL="0" indent="0">
              <a:buNone/>
            </a:pPr>
            <a:endParaRPr lang="en-US" sz="3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(you cannot see the different parts of the mixture)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blogs.sacurrent.com/wp-content/uploads/2012/02/sod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800600"/>
            <a:ext cx="43053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" y="228600"/>
            <a:ext cx="7680960" cy="109979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Mixtures vs. compounds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702178"/>
              </p:ext>
            </p:extLst>
          </p:nvPr>
        </p:nvGraphicFramePr>
        <p:xfrm>
          <a:off x="266700" y="1295400"/>
          <a:ext cx="8534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7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Mixtures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Compounds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 of elements, compounds, or both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Made of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3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 change in original properties of components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Change</a:t>
                      </a:r>
                      <a:r>
                        <a:rPr lang="en-US" sz="2400" baseline="0" dirty="0" smtClean="0"/>
                        <a:t> in original properties of components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Separated by physical means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Separated by chemical means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7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Formed using any ratio</a:t>
                      </a:r>
                      <a:r>
                        <a:rPr lang="en-US" sz="2400" baseline="0" dirty="0" smtClean="0"/>
                        <a:t> of components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Formed using</a:t>
                      </a:r>
                      <a:r>
                        <a:rPr lang="en-US" sz="2400" baseline="0" dirty="0" smtClean="0"/>
                        <a:t> a set ratio of components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Elements, Compounds, Mixtures Song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362200"/>
            <a:ext cx="7680960" cy="39319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Mr. Lee Rap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http://www.youtube.com/watch?v=B0d-fzj9oMQ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6837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on next slide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33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blanks with the following words:</a:t>
            </a:r>
          </a:p>
          <a:p>
            <a:pPr marL="0" indent="0" algn="ctr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Homogeneous 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Heterogeneous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30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0"/>
          </p:cNvCxnSpPr>
          <p:nvPr/>
        </p:nvCxnSpPr>
        <p:spPr>
          <a:xfrm rot="5400000">
            <a:off x="762000" y="2590800"/>
            <a:ext cx="1066800" cy="457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rot="16200000" flipH="1">
            <a:off x="2743200" y="2514600"/>
            <a:ext cx="10668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2667000"/>
            <a:ext cx="1981200" cy="1219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0"/>
          </p:cNvCxnSpPr>
          <p:nvPr/>
        </p:nvCxnSpPr>
        <p:spPr>
          <a:xfrm rot="16200000" flipH="1">
            <a:off x="6705600" y="2895600"/>
            <a:ext cx="1981200" cy="762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057400" y="609600"/>
            <a:ext cx="1600200" cy="914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5791200" y="647700"/>
            <a:ext cx="1524000" cy="952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52400"/>
            <a:ext cx="7680960" cy="914400"/>
          </a:xfrm>
        </p:spPr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39319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tell the difference between elements, compounds, and mixtures. What do they look like and give an example of each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7010400" cy="1828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#37 </a:t>
            </a:r>
            <a:r>
              <a:rPr lang="en-US" sz="4800" dirty="0" err="1" smtClean="0"/>
              <a:t>chem</a:t>
            </a:r>
            <a:r>
              <a:rPr lang="en-US" sz="4800" dirty="0" smtClean="0"/>
              <a:t> 1 review </a:t>
            </a:r>
            <a:r>
              <a:rPr lang="en-US" sz="4800" dirty="0" err="1" smtClean="0"/>
              <a:t>ws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#</a:t>
            </a:r>
            <a:r>
              <a:rPr lang="en-US" sz="4800" dirty="0" smtClean="0"/>
              <a:t>38 Elements, compounds, mixture notes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8096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*Element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are composed of </a:t>
            </a:r>
            <a: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 kind of atom,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listed and found on the periodic table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www.spot-welding.com/images/cop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657600" cy="2907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80960" cy="86598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*Compound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18381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compound is a substance made up of atoms of two or more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joined by chemical bonds. 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Compounds cannot be separated physically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://www.dreamstime.com/water-molecule-h2o-isolated-oxygen-hydrogen-red-wh-thumb17629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03333"/>
            <a:ext cx="2895600" cy="2750820"/>
          </a:xfrm>
          <a:prstGeom prst="rect">
            <a:avLst/>
          </a:prstGeom>
          <a:noFill/>
        </p:spPr>
      </p:pic>
      <p:pic>
        <p:nvPicPr>
          <p:cNvPr id="5124" name="Picture 4" descr="http://www.earthlyissues.com/images/co2molecule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03333"/>
            <a:ext cx="3493104" cy="275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28600"/>
            <a:ext cx="768096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*Molecule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85912"/>
            <a:ext cx="8153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molecule is formed when </a:t>
            </a: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two or more atoms join together chemically.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lvl="1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		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304800"/>
            <a:ext cx="7680960" cy="91302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*Pure substance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782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pure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substance made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only one type of atom or one type of molecule. 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are: 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block of gold (Au) 	          glass of water (H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gold bl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2888249" cy="216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lass of wa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1591584" cy="24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52400"/>
            <a:ext cx="768096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which is true:</a:t>
            </a:r>
            <a:endParaRPr lang="en-US" sz="5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393192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Molecules can be compounds but not all compounds can be molecules</a:t>
            </a:r>
          </a:p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OR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Compounds can be molecules but not all molecules can be compounds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0095" y="152400"/>
            <a:ext cx="7680960" cy="87119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Mixture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990256"/>
            <a:ext cx="8534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Mixtures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are combinations of two or more different elements or molecules that are mixed together. </a:t>
            </a:r>
          </a:p>
          <a:p>
            <a:pPr marL="0" indent="0">
              <a:buNone/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*Mixtures can be separated by physical means such as filtration, sifting, or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evaporation</a:t>
            </a: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two types of mixtures:</a:t>
            </a:r>
          </a:p>
          <a:p>
            <a:pPr marL="457200" lvl="1" indent="0">
              <a:buNone/>
            </a:pPr>
            <a:r>
              <a:rPr lang="en-US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-Heterogeneous</a:t>
            </a:r>
          </a:p>
          <a:p>
            <a:pPr marL="457200" lvl="1" indent="0">
              <a:buNone/>
            </a:pPr>
            <a:r>
              <a:rPr lang="en-US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-Homogeneous </a:t>
            </a:r>
            <a:endParaRPr lang="en-US" sz="3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334000"/>
            <a:ext cx="4187221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45930"/>
            <a:ext cx="7680960" cy="102221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*Heterogeneous mixture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47800"/>
            <a:ext cx="84963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heterogeneous mixture contains more than one type of matter and is 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 the same throughout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(you can see the different parts of the mixture)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food.sndimg.com/img/recipes/20/75/5/large/pic8z9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388208"/>
            <a:ext cx="3132342" cy="234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3991</TotalTime>
  <Words>342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Savon</vt:lpstr>
      <vt:lpstr>Upcoming Dates  this fri – interim  mon – projects due  tues 12/19 – post quiz </vt:lpstr>
      <vt:lpstr>#37 chem 1 review ws  #38 Elements, compounds, mixture notes</vt:lpstr>
      <vt:lpstr>*Element</vt:lpstr>
      <vt:lpstr>*Compound</vt:lpstr>
      <vt:lpstr>*Molecule </vt:lpstr>
      <vt:lpstr>*Pure substance</vt:lpstr>
      <vt:lpstr>Explain which is true:</vt:lpstr>
      <vt:lpstr>Mixture </vt:lpstr>
      <vt:lpstr>*Heterogeneous mixture</vt:lpstr>
      <vt:lpstr>*Homogeneous Mixture</vt:lpstr>
      <vt:lpstr>Mixtures vs. compounds</vt:lpstr>
      <vt:lpstr>Elements, Compounds, Mixtures Song </vt:lpstr>
      <vt:lpstr>Diagram on next slide </vt:lpstr>
      <vt:lpstr>PowerPoint Presentation</vt:lpstr>
      <vt:lpstr>Warm-up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matter notes</dc:title>
  <dc:creator>brittanys.smart</dc:creator>
  <cp:lastModifiedBy>Smart, Brittany S.</cp:lastModifiedBy>
  <cp:revision>163</cp:revision>
  <dcterms:created xsi:type="dcterms:W3CDTF">2012-11-15T13:47:52Z</dcterms:created>
  <dcterms:modified xsi:type="dcterms:W3CDTF">2017-12-11T22:41:42Z</dcterms:modified>
</cp:coreProperties>
</file>