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ED163-E159-4B13-B6CD-339554819C5B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EAB34-EE53-48FC-A6E0-A9F90E646F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9D291A-2A44-4BEA-B3F6-C5B01F179401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DA0AD6-E12B-4DCA-BD51-E021B742255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the Scientific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State the…..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 the problem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Often in the form of a question </a:t>
            </a:r>
          </a:p>
          <a:p>
            <a:pPr lvl="1"/>
            <a:r>
              <a:rPr lang="en-US" dirty="0" smtClean="0"/>
              <a:t>Sometimes requires research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when thinking about what you are going to wear today… who can state the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Form a….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Form a hypothesis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(Possible solution/answer to the </a:t>
            </a:r>
            <a:r>
              <a:rPr lang="en-US" u="sng" dirty="0" smtClean="0">
                <a:solidFill>
                  <a:schemeClr val="tx1"/>
                </a:solidFill>
              </a:rPr>
              <a:t>problem)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It’s an educated guess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dirty="0" smtClean="0"/>
              <a:t>. Gather materials to….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Gather materials to do experiment  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should be listed in specific detail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Consider the variables being used (independent and dependent)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Do the…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Do the experiment </a:t>
            </a:r>
          </a:p>
          <a:p>
            <a:endParaRPr lang="en-US" dirty="0" smtClean="0"/>
          </a:p>
          <a:p>
            <a:r>
              <a:rPr lang="en-US" dirty="0" smtClean="0"/>
              <a:t>Also known as the </a:t>
            </a:r>
            <a:r>
              <a:rPr lang="en-US" b="1" dirty="0" smtClean="0"/>
              <a:t>procedures 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is where you test your hypothesis.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Record and Analyze…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Record and analyze data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Organize all of your information by creating graphs and charts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Compare information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State the….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State the conclusion 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Answer the problem in step #1, use data to back up your answer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State what your hypothesis was and if it was correct or incorrect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there other variables you didn’t consider?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Everything should be in a complete sentence (as if the reader had no idea what you were talking about).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an experiment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vs. Variable</a:t>
            </a:r>
          </a:p>
          <a:p>
            <a:endParaRPr lang="en-US" dirty="0" smtClean="0"/>
          </a:p>
          <a:p>
            <a:r>
              <a:rPr lang="en-US" b="1" u="sng" dirty="0" smtClean="0"/>
              <a:t>Control</a:t>
            </a:r>
            <a:r>
              <a:rPr lang="en-US" b="1" dirty="0" smtClean="0"/>
              <a:t> </a:t>
            </a:r>
            <a:r>
              <a:rPr lang="en-US" dirty="0" smtClean="0"/>
              <a:t>: The thing in the experiment that does NOT change</a:t>
            </a:r>
          </a:p>
          <a:p>
            <a:r>
              <a:rPr lang="en-US" b="1" u="sng" dirty="0" smtClean="0"/>
              <a:t>Variable</a:t>
            </a:r>
            <a:r>
              <a:rPr lang="en-US" u="sng" dirty="0" smtClean="0"/>
              <a:t> </a:t>
            </a:r>
            <a:r>
              <a:rPr lang="en-US" dirty="0" smtClean="0"/>
              <a:t>: The thing that does change or has different values.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Independent Variable </a:t>
            </a:r>
            <a:r>
              <a:rPr lang="en-US" dirty="0" smtClean="0"/>
              <a:t>: the part of the experiment that is changed by the experimenter.</a:t>
            </a:r>
          </a:p>
          <a:p>
            <a:endParaRPr lang="en-US" dirty="0" smtClean="0"/>
          </a:p>
          <a:p>
            <a:r>
              <a:rPr lang="en-US" b="1" u="sng" dirty="0" smtClean="0"/>
              <a:t>Dependent Variable </a:t>
            </a:r>
            <a:r>
              <a:rPr lang="en-US" dirty="0" smtClean="0"/>
              <a:t>: The part of the experiment that is affected or changed because of the independent variable.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448</TotalTime>
  <Words>262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Understanding the Scientific Method</vt:lpstr>
      <vt:lpstr>1. State the…..</vt:lpstr>
      <vt:lpstr>2. Form a….</vt:lpstr>
      <vt:lpstr>3. Gather materials to….</vt:lpstr>
      <vt:lpstr>4. Do the…</vt:lpstr>
      <vt:lpstr>5. Record and Analyze…</vt:lpstr>
      <vt:lpstr>6. State the….</vt:lpstr>
      <vt:lpstr>Parts of an experiment  </vt:lpstr>
      <vt:lpstr>2 types of variables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Scientific Method</dc:title>
  <dc:creator>brittanys.smart</dc:creator>
  <cp:lastModifiedBy>brittanys.smart</cp:lastModifiedBy>
  <cp:revision>13</cp:revision>
  <dcterms:created xsi:type="dcterms:W3CDTF">2013-08-29T12:32:04Z</dcterms:created>
  <dcterms:modified xsi:type="dcterms:W3CDTF">2013-08-29T20:00:38Z</dcterms:modified>
</cp:coreProperties>
</file>