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EDAA-A8F2-483B-A643-2DF449B67D9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27974-C2FC-4AB6-AE67-8B755C14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940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93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3580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168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7787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586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8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8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3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7601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792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9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9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9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8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1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F4DC-1A30-4B22-A745-BBA3C9F4294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8E144-72BE-45AD-A54F-5A58E1CA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4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jwAGWky98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700" y="939800"/>
            <a:ext cx="10591800" cy="5359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#27 </a:t>
            </a:r>
            <a:r>
              <a:rPr lang="en-US" dirty="0" smtClean="0"/>
              <a:t>Earth Pt 2 Test Corrections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mtClean="0"/>
              <a:t>#28 </a:t>
            </a:r>
            <a:r>
              <a:rPr lang="en-US" dirty="0" smtClean="0"/>
              <a:t>Unique Properties of Water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Hydrology Pt 1 Test corrections due Fri 11/16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 dirty="0" smtClean="0"/>
              <a:t>properties </a:t>
            </a:r>
            <a:r>
              <a:rPr lang="en" dirty="0"/>
              <a:t>of water </a:t>
            </a:r>
            <a:r>
              <a:rPr lang="en" dirty="0" smtClean="0"/>
              <a:t>video </a:t>
            </a:r>
            <a:endParaRPr lang="en" dirty="0"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15600" y="1968733"/>
            <a:ext cx="11360800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https://www.youtube.com/watch?v=3jwAGWky98c</a:t>
            </a:r>
          </a:p>
          <a:p>
            <a:pPr>
              <a:buNone/>
            </a:pPr>
            <a:endParaRPr dirty="0"/>
          </a:p>
        </p:txBody>
      </p:sp>
      <p:pic>
        <p:nvPicPr>
          <p:cNvPr id="99" name="Shape 99" descr="Image result for water propertie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94499" y="4103932"/>
            <a:ext cx="5245100" cy="2754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29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15600" y="146976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/>
            <a:r>
              <a:rPr lang="en" b="1" dirty="0"/>
              <a:t>Cohesion and Adhesion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55198" y="1016341"/>
            <a:ext cx="6100697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>
              <a:buNone/>
            </a:pPr>
            <a:r>
              <a:rPr lang="en" sz="3733" u="sng" dirty="0"/>
              <a:t>C</a:t>
            </a:r>
            <a:r>
              <a:rPr lang="en" sz="3733" dirty="0"/>
              <a:t>ohesion </a:t>
            </a:r>
          </a:p>
          <a:p>
            <a:pPr>
              <a:buNone/>
            </a:pPr>
            <a:r>
              <a:rPr lang="en" sz="3733" dirty="0"/>
              <a:t>*Water </a:t>
            </a:r>
            <a:r>
              <a:rPr lang="en" sz="3733" dirty="0"/>
              <a:t>that </a:t>
            </a:r>
            <a:r>
              <a:rPr lang="en" sz="3733" u="sng" dirty="0"/>
              <a:t>c</a:t>
            </a:r>
            <a:r>
              <a:rPr lang="en" sz="3733" dirty="0"/>
              <a:t>lings with water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6443200" y="893431"/>
            <a:ext cx="5333200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>
              <a:buNone/>
            </a:pPr>
            <a:r>
              <a:rPr lang="en" sz="3733" u="sng" dirty="0"/>
              <a:t>A</a:t>
            </a:r>
            <a:r>
              <a:rPr lang="en" sz="3733" dirty="0"/>
              <a:t>dhesion </a:t>
            </a:r>
          </a:p>
          <a:p>
            <a:pPr algn="ctr">
              <a:buNone/>
            </a:pPr>
            <a:r>
              <a:rPr lang="en" sz="3733" dirty="0"/>
              <a:t>*Water </a:t>
            </a:r>
            <a:r>
              <a:rPr lang="en" sz="3733" dirty="0"/>
              <a:t>that sticks to </a:t>
            </a:r>
            <a:r>
              <a:rPr lang="en" sz="3733" u="sng" dirty="0"/>
              <a:t>a</a:t>
            </a:r>
            <a:r>
              <a:rPr lang="en" sz="3733" dirty="0"/>
              <a:t>nother substance </a:t>
            </a:r>
          </a:p>
        </p:txBody>
      </p:sp>
      <p:pic>
        <p:nvPicPr>
          <p:cNvPr id="107" name="Shape 107" descr="Image result for water on wax pap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968" y="3226866"/>
            <a:ext cx="4665665" cy="3504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 descr="Image result for adhesio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3200" y="3381901"/>
            <a:ext cx="5333200" cy="3194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9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/>
            <a:r>
              <a:rPr lang="en" b="1" dirty="0"/>
              <a:t>Surface tension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3200" dirty="0"/>
              <a:t>Water is clingy…</a:t>
            </a:r>
          </a:p>
          <a:p>
            <a:pPr>
              <a:buNone/>
            </a:pPr>
            <a:r>
              <a:rPr lang="en" sz="3200" dirty="0"/>
              <a:t>*Water </a:t>
            </a:r>
            <a:r>
              <a:rPr lang="en" sz="3200" dirty="0"/>
              <a:t>molecules want to “attach itself” or cohere to other water molecules. This creates a strong bond between water molecules</a:t>
            </a:r>
          </a:p>
          <a:p>
            <a:pPr>
              <a:buNone/>
            </a:pPr>
            <a:endParaRPr dirty="0"/>
          </a:p>
        </p:txBody>
      </p:sp>
      <p:pic>
        <p:nvPicPr>
          <p:cNvPr id="115" name="Shape 115" descr="Image result for water surface tens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7867" y="3683001"/>
            <a:ext cx="6536267" cy="2889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57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 descr="Image result for swimming pool clip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5433" y="1798915"/>
            <a:ext cx="4157272" cy="244069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13967" y="0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/>
            <a:r>
              <a:rPr lang="en" b="1" dirty="0"/>
              <a:t>Specific heat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13968" y="944200"/>
            <a:ext cx="8336761" cy="5570153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2667" dirty="0"/>
              <a:t>*Specific </a:t>
            </a:r>
            <a:r>
              <a:rPr lang="en" sz="2667" dirty="0"/>
              <a:t>heat is the amount of heat it takes to raise the temperature </a:t>
            </a:r>
            <a:r>
              <a:rPr lang="en" sz="2667" dirty="0"/>
              <a:t>of water up </a:t>
            </a:r>
            <a:r>
              <a:rPr lang="en" sz="2667" dirty="0"/>
              <a:t>by 1*C</a:t>
            </a:r>
          </a:p>
          <a:p>
            <a:pPr>
              <a:buNone/>
            </a:pPr>
            <a:r>
              <a:rPr lang="en" sz="2667" dirty="0"/>
              <a:t>*Water </a:t>
            </a:r>
            <a:r>
              <a:rPr lang="en" sz="2667" dirty="0"/>
              <a:t>has a high specific heat and that is important because helps regulate temperatures in extreme environment. </a:t>
            </a:r>
            <a:endParaRPr sz="2667" dirty="0"/>
          </a:p>
          <a:p>
            <a:pPr>
              <a:buClr>
                <a:schemeClr val="dk1"/>
              </a:buClr>
              <a:buSzPct val="61111"/>
              <a:buNone/>
            </a:pPr>
            <a:r>
              <a:rPr lang="en" sz="2667" dirty="0"/>
              <a:t>For example: water has a high specific heat and that’s why your swimming pool water is still cold even on scorching hot summer </a:t>
            </a:r>
            <a:r>
              <a:rPr lang="en" sz="2667" dirty="0"/>
              <a:t>days. It takes a lot of energy to raise waters temperature, even by 1*C</a:t>
            </a:r>
            <a:endParaRPr lang="en" sz="2667" dirty="0"/>
          </a:p>
        </p:txBody>
      </p:sp>
    </p:spTree>
    <p:extLst>
      <p:ext uri="{BB962C8B-B14F-4D97-AF65-F5344CB8AC3E}">
        <p14:creationId xmlns:p14="http://schemas.microsoft.com/office/powerpoint/2010/main" val="42658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15600" y="0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/>
            <a:r>
              <a:rPr lang="en" b="1" dirty="0"/>
              <a:t>Capillary action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275692" y="1099549"/>
            <a:ext cx="11360800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3200" dirty="0"/>
              <a:t>*Capillary </a:t>
            </a:r>
            <a:r>
              <a:rPr lang="en" sz="3200" dirty="0"/>
              <a:t>action is important for the movement of water due to adhesion, cohesion, and surface tension. Capillary action allows water to move up through things despite gravity acting on it.</a:t>
            </a:r>
          </a:p>
          <a:p>
            <a:pPr>
              <a:buNone/>
            </a:pPr>
            <a:endParaRPr dirty="0"/>
          </a:p>
        </p:txBody>
      </p:sp>
      <p:pic>
        <p:nvPicPr>
          <p:cNvPr id="129" name="Shape 129" descr="Image result for capillary ac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3700" y="3514217"/>
            <a:ext cx="4741656" cy="316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 descr="Image result for capillary action celery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5567" y="3377150"/>
            <a:ext cx="4246100" cy="34385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15600" y="21467"/>
            <a:ext cx="11360800" cy="763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/>
            <a:r>
              <a:rPr lang="en" b="1" dirty="0"/>
              <a:t>Hardness of water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203201" y="785067"/>
            <a:ext cx="9710295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3200" dirty="0"/>
              <a:t>Have you ever looked at a glass after it’s been in the dishwasher and it seems cloudy? Well this is probably due to the hardness of water. </a:t>
            </a:r>
          </a:p>
          <a:p>
            <a:pPr>
              <a:buNone/>
            </a:pPr>
            <a:endParaRPr sz="3200" dirty="0"/>
          </a:p>
          <a:p>
            <a:pPr>
              <a:buNone/>
            </a:pPr>
            <a:r>
              <a:rPr lang="en" sz="3200" dirty="0"/>
              <a:t>*The </a:t>
            </a:r>
            <a:r>
              <a:rPr lang="en" sz="3200" dirty="0"/>
              <a:t>hardness of water is  amount of dissolved </a:t>
            </a:r>
            <a:r>
              <a:rPr lang="en" sz="3200" b="1" u="sng" dirty="0"/>
              <a:t>calcium and magnesium</a:t>
            </a:r>
            <a:r>
              <a:rPr lang="en" sz="3200" dirty="0"/>
              <a:t> in water</a:t>
            </a:r>
          </a:p>
          <a:p>
            <a:pPr>
              <a:buNone/>
            </a:pPr>
            <a:r>
              <a:rPr lang="en" sz="3200" dirty="0"/>
              <a:t>*Although </a:t>
            </a:r>
            <a:r>
              <a:rPr lang="en" sz="3200" dirty="0"/>
              <a:t>this is not a health concern, water hardness can cause calcium and magnesium minerals to build up and clog the flow of water</a:t>
            </a:r>
            <a:r>
              <a:rPr lang="en" dirty="0"/>
              <a:t>. </a:t>
            </a:r>
          </a:p>
        </p:txBody>
      </p:sp>
      <p:pic>
        <p:nvPicPr>
          <p:cNvPr id="138" name="Shape 138" descr="Image result for water hardnes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0933" y="594167"/>
            <a:ext cx="3521067" cy="3521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6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252</Words>
  <Application>Microsoft Office PowerPoint</Application>
  <PresentationFormat>Widescreen</PresentationFormat>
  <Paragraphs>24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#27 Earth Pt 2 Test Corrections   #28 Unique Properties of Water    Hydrology Pt 1 Test corrections due Fri 11/16</vt:lpstr>
      <vt:lpstr>properties of water video </vt:lpstr>
      <vt:lpstr>Cohesion and Adhesion </vt:lpstr>
      <vt:lpstr>Surface tension</vt:lpstr>
      <vt:lpstr>Specific heat</vt:lpstr>
      <vt:lpstr>Capillary action </vt:lpstr>
      <vt:lpstr>Hardness of water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#26 Earth Pt 2 Test Corrections   #27 Unique Properties of Water    Hydrology Pt 1 Test corrections due Fri 11/16</dc:title>
  <dc:creator>Smart, Brittany S.</dc:creator>
  <cp:lastModifiedBy>Smart, Brittany S.</cp:lastModifiedBy>
  <cp:revision>3</cp:revision>
  <dcterms:created xsi:type="dcterms:W3CDTF">2018-11-07T19:36:59Z</dcterms:created>
  <dcterms:modified xsi:type="dcterms:W3CDTF">2018-11-08T15:33:22Z</dcterms:modified>
</cp:coreProperties>
</file>