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25"/>
  </p:notesMasterIdLst>
  <p:sldIdLst>
    <p:sldId id="256" r:id="rId3"/>
    <p:sldId id="257" r:id="rId4"/>
    <p:sldId id="269" r:id="rId5"/>
    <p:sldId id="258" r:id="rId6"/>
    <p:sldId id="280" r:id="rId7"/>
    <p:sldId id="262" r:id="rId8"/>
    <p:sldId id="263" r:id="rId9"/>
    <p:sldId id="264" r:id="rId10"/>
    <p:sldId id="266" r:id="rId11"/>
    <p:sldId id="265" r:id="rId12"/>
    <p:sldId id="281" r:id="rId13"/>
    <p:sldId id="282" r:id="rId14"/>
    <p:sldId id="283" r:id="rId15"/>
    <p:sldId id="279" r:id="rId16"/>
    <p:sldId id="276" r:id="rId17"/>
    <p:sldId id="277" r:id="rId18"/>
    <p:sldId id="278" r:id="rId19"/>
    <p:sldId id="272" r:id="rId20"/>
    <p:sldId id="275" r:id="rId21"/>
    <p:sldId id="273" r:id="rId22"/>
    <p:sldId id="274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6A854-A775-4D72-B304-6648A87F0B1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3B44E-7990-4171-9EDA-B33260166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1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424-0B2A-45C2-939E-8E6B5F91263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926-F358-486B-A5E0-6F33196F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1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424-0B2A-45C2-939E-8E6B5F91263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926-F358-486B-A5E0-6F33196F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6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424-0B2A-45C2-939E-8E6B5F91263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926-F358-486B-A5E0-6F33196F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1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424-0B2A-45C2-939E-8E6B5F91263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926-F358-486B-A5E0-6F33196F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424-0B2A-45C2-939E-8E6B5F91263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926-F358-486B-A5E0-6F33196F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0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424-0B2A-45C2-939E-8E6B5F91263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926-F358-486B-A5E0-6F33196F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424-0B2A-45C2-939E-8E6B5F91263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926-F358-486B-A5E0-6F33196F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19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424-0B2A-45C2-939E-8E6B5F91263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926-F358-486B-A5E0-6F33196F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8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424-0B2A-45C2-939E-8E6B5F91263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926-F358-486B-A5E0-6F33196F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78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424-0B2A-45C2-939E-8E6B5F91263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926-F358-486B-A5E0-6F33196F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15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424-0B2A-45C2-939E-8E6B5F91263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926-F358-486B-A5E0-6F33196F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09AB6F-92F4-DB46-91F9-A1DBA805D6C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68424-0B2A-45C2-939E-8E6B5F91263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2926-F358-486B-A5E0-6F33196F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6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oastgis.marsci.uga.edu/summit/watercyclegen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3.epa.gov/safewater/kids/flash/flash_watercycle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oastgis.marsci.uga.edu/summit/watercyclegen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tion.com/science-fair/article/dew-drop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pop.com/science/earthsystem/watercycl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c.discoveryeducation.com/learn/player/31f1e75a-c15a-41b9-b376-26cc36c3bd3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igfoto.com/sites/galery/sky/08_sky-clouds-x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150828"/>
            <a:ext cx="8127999" cy="2054259"/>
          </a:xfrm>
        </p:spPr>
        <p:txBody>
          <a:bodyPr>
            <a:normAutofit/>
          </a:bodyPr>
          <a:lstStyle/>
          <a:p>
            <a:r>
              <a:rPr lang="en-US" dirty="0" smtClean="0"/>
              <a:t>#19 Water Cycle Notes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5029200"/>
            <a:ext cx="8534399" cy="147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8.E.1 </a:t>
            </a:r>
          </a:p>
          <a:p>
            <a:endParaRPr lang="en-US" dirty="0"/>
          </a:p>
          <a:p>
            <a:r>
              <a:rPr lang="en-US" dirty="0" smtClean="0"/>
              <a:t>Explain </a:t>
            </a:r>
            <a:r>
              <a:rPr lang="en-US" dirty="0"/>
              <a:t>the structure of the hydrosphere including: </a:t>
            </a:r>
          </a:p>
          <a:p>
            <a:pPr lvl="0"/>
            <a:r>
              <a:rPr lang="en-US" dirty="0"/>
              <a:t>Water distribution on earth</a:t>
            </a:r>
          </a:p>
          <a:p>
            <a:pPr lvl="0"/>
            <a:r>
              <a:rPr lang="en-US" dirty="0"/>
              <a:t>Local river basin and water availability</a:t>
            </a:r>
          </a:p>
          <a:p>
            <a:endParaRPr lang="en-US" dirty="0"/>
          </a:p>
        </p:txBody>
      </p:sp>
      <p:pic>
        <p:nvPicPr>
          <p:cNvPr id="4" name="Picture 5" descr="Hydro_cycle_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03" y="1498076"/>
            <a:ext cx="5248191" cy="3684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6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*Runoff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57" y="1782170"/>
            <a:ext cx="5929458" cy="47788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As 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rain falls on the land, some of the water is absorbed into the ground forming pockets of water called </a:t>
            </a:r>
            <a:r>
              <a:rPr lang="en-US" sz="3000" b="1" u="sng" dirty="0">
                <a:solidFill>
                  <a:srgbClr val="FF0000"/>
                </a:solidFill>
                <a:latin typeface="Tahoma" charset="0"/>
              </a:rPr>
              <a:t>groundwater</a:t>
            </a:r>
            <a:r>
              <a:rPr lang="en-US" sz="3000" b="1" dirty="0">
                <a:solidFill>
                  <a:srgbClr val="FF0000"/>
                </a:solidFill>
                <a:latin typeface="Tahoma" charset="0"/>
              </a:rPr>
              <a:t>.  </a:t>
            </a:r>
            <a:endParaRPr lang="en-US" sz="3000" b="1" dirty="0" smtClean="0">
              <a:solidFill>
                <a:srgbClr val="FF0000"/>
              </a:solidFill>
              <a:latin typeface="Tahoma" charset="0"/>
            </a:endParaRPr>
          </a:p>
          <a:p>
            <a:pPr marL="0" indent="0">
              <a:buNone/>
            </a:pPr>
            <a:endParaRPr lang="en-US" sz="3000" b="1" dirty="0" smtClean="0">
              <a:solidFill>
                <a:srgbClr val="FF0000"/>
              </a:solidFill>
              <a:latin typeface="Tahoma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Most 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groundwater eventually returns to the ocean.  Other precipitation runs directly into streams or rivers.  Water that collects in rivers, streams, and oceans </a:t>
            </a: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is called </a:t>
            </a:r>
            <a:r>
              <a:rPr lang="en-US" sz="3000" b="1" u="sng" dirty="0">
                <a:solidFill>
                  <a:srgbClr val="FF0000"/>
                </a:solidFill>
                <a:latin typeface="Tahoma" charset="0"/>
              </a:rPr>
              <a:t>runoff</a:t>
            </a:r>
            <a:r>
              <a:rPr lang="en-US" sz="3000" b="1" u="sng" dirty="0" smtClean="0">
                <a:solidFill>
                  <a:srgbClr val="FF0000"/>
                </a:solidFill>
                <a:latin typeface="Tahoma" charset="0"/>
              </a:rPr>
              <a:t>. </a:t>
            </a:r>
            <a:endParaRPr lang="en-US" sz="3000" b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run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83" y="3544478"/>
            <a:ext cx="2960017" cy="33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nfil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83" y="370522"/>
            <a:ext cx="2960017" cy="28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8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Extract 2"/>
          <p:cNvSpPr/>
          <p:nvPr/>
        </p:nvSpPr>
        <p:spPr>
          <a:xfrm>
            <a:off x="4662293" y="2712372"/>
            <a:ext cx="3221012" cy="2046158"/>
          </a:xfrm>
          <a:prstGeom prst="flowChartExtra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lowchart: Extract 3"/>
          <p:cNvSpPr/>
          <p:nvPr/>
        </p:nvSpPr>
        <p:spPr>
          <a:xfrm>
            <a:off x="6295869" y="1837955"/>
            <a:ext cx="3209770" cy="2855627"/>
          </a:xfrm>
          <a:prstGeom prst="flowChartExtra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409107" y="1008674"/>
            <a:ext cx="2526546" cy="120296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797036" y="857250"/>
            <a:ext cx="2201914" cy="120296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un 6"/>
          <p:cNvSpPr/>
          <p:nvPr/>
        </p:nvSpPr>
        <p:spPr>
          <a:xfrm>
            <a:off x="243590" y="947189"/>
            <a:ext cx="1124262" cy="1405329"/>
          </a:xfrm>
          <a:prstGeom prst="su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Extract 10"/>
          <p:cNvSpPr/>
          <p:nvPr/>
        </p:nvSpPr>
        <p:spPr>
          <a:xfrm>
            <a:off x="5857994" y="2685611"/>
            <a:ext cx="860720" cy="572728"/>
          </a:xfrm>
          <a:prstGeom prst="flowChartExtra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63692"/>
            <a:ext cx="9144000" cy="14651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769542" y="2251335"/>
            <a:ext cx="6786095" cy="3833735"/>
          </a:xfrm>
          <a:custGeom>
            <a:avLst/>
            <a:gdLst>
              <a:gd name="connsiteX0" fmla="*/ 7691941 w 8531390"/>
              <a:gd name="connsiteY0" fmla="*/ 0 h 4976734"/>
              <a:gd name="connsiteX1" fmla="*/ 7691941 w 8531390"/>
              <a:gd name="connsiteY1" fmla="*/ 0 h 4976734"/>
              <a:gd name="connsiteX2" fmla="*/ 7572019 w 8531390"/>
              <a:gd name="connsiteY2" fmla="*/ 59960 h 4976734"/>
              <a:gd name="connsiteX3" fmla="*/ 7482078 w 8531390"/>
              <a:gd name="connsiteY3" fmla="*/ 89941 h 4976734"/>
              <a:gd name="connsiteX4" fmla="*/ 7407127 w 8531390"/>
              <a:gd name="connsiteY4" fmla="*/ 149901 h 4976734"/>
              <a:gd name="connsiteX5" fmla="*/ 7437108 w 8531390"/>
              <a:gd name="connsiteY5" fmla="*/ 404734 h 4976734"/>
              <a:gd name="connsiteX6" fmla="*/ 7452098 w 8531390"/>
              <a:gd name="connsiteY6" fmla="*/ 464695 h 4976734"/>
              <a:gd name="connsiteX7" fmla="*/ 7512059 w 8531390"/>
              <a:gd name="connsiteY7" fmla="*/ 584616 h 4976734"/>
              <a:gd name="connsiteX8" fmla="*/ 7542039 w 8531390"/>
              <a:gd name="connsiteY8" fmla="*/ 674557 h 4976734"/>
              <a:gd name="connsiteX9" fmla="*/ 7557029 w 8531390"/>
              <a:gd name="connsiteY9" fmla="*/ 719528 h 4976734"/>
              <a:gd name="connsiteX10" fmla="*/ 7542039 w 8531390"/>
              <a:gd name="connsiteY10" fmla="*/ 869429 h 4976734"/>
              <a:gd name="connsiteX11" fmla="*/ 7512059 w 8531390"/>
              <a:gd name="connsiteY11" fmla="*/ 959370 h 4976734"/>
              <a:gd name="connsiteX12" fmla="*/ 7467088 w 8531390"/>
              <a:gd name="connsiteY12" fmla="*/ 974360 h 4976734"/>
              <a:gd name="connsiteX13" fmla="*/ 7332177 w 8531390"/>
              <a:gd name="connsiteY13" fmla="*/ 1034321 h 4976734"/>
              <a:gd name="connsiteX14" fmla="*/ 7272216 w 8531390"/>
              <a:gd name="connsiteY14" fmla="*/ 1064301 h 4976734"/>
              <a:gd name="connsiteX15" fmla="*/ 7152295 w 8531390"/>
              <a:gd name="connsiteY15" fmla="*/ 1094282 h 4976734"/>
              <a:gd name="connsiteX16" fmla="*/ 7047364 w 8531390"/>
              <a:gd name="connsiteY16" fmla="*/ 1139252 h 4976734"/>
              <a:gd name="connsiteX17" fmla="*/ 7002393 w 8531390"/>
              <a:gd name="connsiteY17" fmla="*/ 1154242 h 4976734"/>
              <a:gd name="connsiteX18" fmla="*/ 6927442 w 8531390"/>
              <a:gd name="connsiteY18" fmla="*/ 1214203 h 4976734"/>
              <a:gd name="connsiteX19" fmla="*/ 6882472 w 8531390"/>
              <a:gd name="connsiteY19" fmla="*/ 1244183 h 4976734"/>
              <a:gd name="connsiteX20" fmla="*/ 6822511 w 8531390"/>
              <a:gd name="connsiteY20" fmla="*/ 1334124 h 4976734"/>
              <a:gd name="connsiteX21" fmla="*/ 6792531 w 8531390"/>
              <a:gd name="connsiteY21" fmla="*/ 1379095 h 4976734"/>
              <a:gd name="connsiteX22" fmla="*/ 6777541 w 8531390"/>
              <a:gd name="connsiteY22" fmla="*/ 1768839 h 4976734"/>
              <a:gd name="connsiteX23" fmla="*/ 6717580 w 8531390"/>
              <a:gd name="connsiteY23" fmla="*/ 1903751 h 4976734"/>
              <a:gd name="connsiteX24" fmla="*/ 6672609 w 8531390"/>
              <a:gd name="connsiteY24" fmla="*/ 1993692 h 4976734"/>
              <a:gd name="connsiteX25" fmla="*/ 6627639 w 8531390"/>
              <a:gd name="connsiteY25" fmla="*/ 2083633 h 4976734"/>
              <a:gd name="connsiteX26" fmla="*/ 6567678 w 8531390"/>
              <a:gd name="connsiteY26" fmla="*/ 2128603 h 4976734"/>
              <a:gd name="connsiteX27" fmla="*/ 6507718 w 8531390"/>
              <a:gd name="connsiteY27" fmla="*/ 2218544 h 4976734"/>
              <a:gd name="connsiteX28" fmla="*/ 6402786 w 8531390"/>
              <a:gd name="connsiteY28" fmla="*/ 2308485 h 4976734"/>
              <a:gd name="connsiteX29" fmla="*/ 6312845 w 8531390"/>
              <a:gd name="connsiteY29" fmla="*/ 2428406 h 4976734"/>
              <a:gd name="connsiteX30" fmla="*/ 6267875 w 8531390"/>
              <a:gd name="connsiteY30" fmla="*/ 2518347 h 4976734"/>
              <a:gd name="connsiteX31" fmla="*/ 6207914 w 8531390"/>
              <a:gd name="connsiteY31" fmla="*/ 2578308 h 4976734"/>
              <a:gd name="connsiteX32" fmla="*/ 6147954 w 8531390"/>
              <a:gd name="connsiteY32" fmla="*/ 2683239 h 4976734"/>
              <a:gd name="connsiteX33" fmla="*/ 6132964 w 8531390"/>
              <a:gd name="connsiteY33" fmla="*/ 2743200 h 4976734"/>
              <a:gd name="connsiteX34" fmla="*/ 6117973 w 8531390"/>
              <a:gd name="connsiteY34" fmla="*/ 2788170 h 4976734"/>
              <a:gd name="connsiteX35" fmla="*/ 6132964 w 8531390"/>
              <a:gd name="connsiteY35" fmla="*/ 2953062 h 4976734"/>
              <a:gd name="connsiteX36" fmla="*/ 6132964 w 8531390"/>
              <a:gd name="connsiteY36" fmla="*/ 3117954 h 4976734"/>
              <a:gd name="connsiteX37" fmla="*/ 6058013 w 8531390"/>
              <a:gd name="connsiteY37" fmla="*/ 3162924 h 4976734"/>
              <a:gd name="connsiteX38" fmla="*/ 5998052 w 8531390"/>
              <a:gd name="connsiteY38" fmla="*/ 3177915 h 4976734"/>
              <a:gd name="connsiteX39" fmla="*/ 5473396 w 8531390"/>
              <a:gd name="connsiteY39" fmla="*/ 3192905 h 4976734"/>
              <a:gd name="connsiteX40" fmla="*/ 5278524 w 8531390"/>
              <a:gd name="connsiteY40" fmla="*/ 3222885 h 4976734"/>
              <a:gd name="connsiteX41" fmla="*/ 5233554 w 8531390"/>
              <a:gd name="connsiteY41" fmla="*/ 3237875 h 4976734"/>
              <a:gd name="connsiteX42" fmla="*/ 5158603 w 8531390"/>
              <a:gd name="connsiteY42" fmla="*/ 3252865 h 4976734"/>
              <a:gd name="connsiteX43" fmla="*/ 5098642 w 8531390"/>
              <a:gd name="connsiteY43" fmla="*/ 3282846 h 4976734"/>
              <a:gd name="connsiteX44" fmla="*/ 5038682 w 8531390"/>
              <a:gd name="connsiteY44" fmla="*/ 3297836 h 4976734"/>
              <a:gd name="connsiteX45" fmla="*/ 5008701 w 8531390"/>
              <a:gd name="connsiteY45" fmla="*/ 3327816 h 4976734"/>
              <a:gd name="connsiteX46" fmla="*/ 4918760 w 8531390"/>
              <a:gd name="connsiteY46" fmla="*/ 3372787 h 4976734"/>
              <a:gd name="connsiteX47" fmla="*/ 4888780 w 8531390"/>
              <a:gd name="connsiteY47" fmla="*/ 3432747 h 4976734"/>
              <a:gd name="connsiteX48" fmla="*/ 4828819 w 8531390"/>
              <a:gd name="connsiteY48" fmla="*/ 3492708 h 4976734"/>
              <a:gd name="connsiteX49" fmla="*/ 4813829 w 8531390"/>
              <a:gd name="connsiteY49" fmla="*/ 3852472 h 4976734"/>
              <a:gd name="connsiteX50" fmla="*/ 4753868 w 8531390"/>
              <a:gd name="connsiteY50" fmla="*/ 3927423 h 4976734"/>
              <a:gd name="connsiteX51" fmla="*/ 4633947 w 8531390"/>
              <a:gd name="connsiteY51" fmla="*/ 3957403 h 4976734"/>
              <a:gd name="connsiteX52" fmla="*/ 4544006 w 8531390"/>
              <a:gd name="connsiteY52" fmla="*/ 3987383 h 4976734"/>
              <a:gd name="connsiteX53" fmla="*/ 4349134 w 8531390"/>
              <a:gd name="connsiteY53" fmla="*/ 4017364 h 4976734"/>
              <a:gd name="connsiteX54" fmla="*/ 4274183 w 8531390"/>
              <a:gd name="connsiteY54" fmla="*/ 4032354 h 4976734"/>
              <a:gd name="connsiteX55" fmla="*/ 3944400 w 8531390"/>
              <a:gd name="connsiteY55" fmla="*/ 4047344 h 4976734"/>
              <a:gd name="connsiteX56" fmla="*/ 3809488 w 8531390"/>
              <a:gd name="connsiteY56" fmla="*/ 4077324 h 4976734"/>
              <a:gd name="connsiteX57" fmla="*/ 3269842 w 8531390"/>
              <a:gd name="connsiteY57" fmla="*/ 4092315 h 4976734"/>
              <a:gd name="connsiteX58" fmla="*/ 3089960 w 8531390"/>
              <a:gd name="connsiteY58" fmla="*/ 4122295 h 4976734"/>
              <a:gd name="connsiteX59" fmla="*/ 3030000 w 8531390"/>
              <a:gd name="connsiteY59" fmla="*/ 4152275 h 4976734"/>
              <a:gd name="connsiteX60" fmla="*/ 2925068 w 8531390"/>
              <a:gd name="connsiteY60" fmla="*/ 4182256 h 4976734"/>
              <a:gd name="connsiteX61" fmla="*/ 2880098 w 8531390"/>
              <a:gd name="connsiteY61" fmla="*/ 4212236 h 4976734"/>
              <a:gd name="connsiteX62" fmla="*/ 2805147 w 8531390"/>
              <a:gd name="connsiteY62" fmla="*/ 4227226 h 4976734"/>
              <a:gd name="connsiteX63" fmla="*/ 2745186 w 8531390"/>
              <a:gd name="connsiteY63" fmla="*/ 4242216 h 4976734"/>
              <a:gd name="connsiteX64" fmla="*/ 2640255 w 8531390"/>
              <a:gd name="connsiteY64" fmla="*/ 4287187 h 4976734"/>
              <a:gd name="connsiteX65" fmla="*/ 2505344 w 8531390"/>
              <a:gd name="connsiteY65" fmla="*/ 4302177 h 4976734"/>
              <a:gd name="connsiteX66" fmla="*/ 2130590 w 8531390"/>
              <a:gd name="connsiteY66" fmla="*/ 4287187 h 4976734"/>
              <a:gd name="connsiteX67" fmla="*/ 2085619 w 8531390"/>
              <a:gd name="connsiteY67" fmla="*/ 4272197 h 4976734"/>
              <a:gd name="connsiteX68" fmla="*/ 1980688 w 8531390"/>
              <a:gd name="connsiteY68" fmla="*/ 4257206 h 4976734"/>
              <a:gd name="connsiteX69" fmla="*/ 1800806 w 8531390"/>
              <a:gd name="connsiteY69" fmla="*/ 4227226 h 4976734"/>
              <a:gd name="connsiteX70" fmla="*/ 1740845 w 8531390"/>
              <a:gd name="connsiteY70" fmla="*/ 4212236 h 4976734"/>
              <a:gd name="connsiteX71" fmla="*/ 1635914 w 8531390"/>
              <a:gd name="connsiteY71" fmla="*/ 4197246 h 4976734"/>
              <a:gd name="connsiteX72" fmla="*/ 1590944 w 8531390"/>
              <a:gd name="connsiteY72" fmla="*/ 4182256 h 4976734"/>
              <a:gd name="connsiteX73" fmla="*/ 781475 w 8531390"/>
              <a:gd name="connsiteY73" fmla="*/ 4182256 h 4976734"/>
              <a:gd name="connsiteX74" fmla="*/ 631573 w 8531390"/>
              <a:gd name="connsiteY74" fmla="*/ 4242216 h 4976734"/>
              <a:gd name="connsiteX75" fmla="*/ 526642 w 8531390"/>
              <a:gd name="connsiteY75" fmla="*/ 4272197 h 4976734"/>
              <a:gd name="connsiteX76" fmla="*/ 481672 w 8531390"/>
              <a:gd name="connsiteY76" fmla="*/ 4287187 h 4976734"/>
              <a:gd name="connsiteX77" fmla="*/ 421711 w 8531390"/>
              <a:gd name="connsiteY77" fmla="*/ 4302177 h 4976734"/>
              <a:gd name="connsiteX78" fmla="*/ 331770 w 8531390"/>
              <a:gd name="connsiteY78" fmla="*/ 4332157 h 4976734"/>
              <a:gd name="connsiteX79" fmla="*/ 286800 w 8531390"/>
              <a:gd name="connsiteY79" fmla="*/ 4362138 h 4976734"/>
              <a:gd name="connsiteX80" fmla="*/ 256819 w 8531390"/>
              <a:gd name="connsiteY80" fmla="*/ 4392118 h 4976734"/>
              <a:gd name="connsiteX81" fmla="*/ 211849 w 8531390"/>
              <a:gd name="connsiteY81" fmla="*/ 4407108 h 4976734"/>
              <a:gd name="connsiteX82" fmla="*/ 166878 w 8531390"/>
              <a:gd name="connsiteY82" fmla="*/ 4437088 h 4976734"/>
              <a:gd name="connsiteX83" fmla="*/ 121908 w 8531390"/>
              <a:gd name="connsiteY83" fmla="*/ 4631960 h 4976734"/>
              <a:gd name="connsiteX84" fmla="*/ 91927 w 8531390"/>
              <a:gd name="connsiteY84" fmla="*/ 4691921 h 4976734"/>
              <a:gd name="connsiteX85" fmla="*/ 61947 w 8531390"/>
              <a:gd name="connsiteY85" fmla="*/ 4781862 h 4976734"/>
              <a:gd name="connsiteX86" fmla="*/ 31967 w 8531390"/>
              <a:gd name="connsiteY86" fmla="*/ 4826833 h 4976734"/>
              <a:gd name="connsiteX87" fmla="*/ 1986 w 8531390"/>
              <a:gd name="connsiteY87" fmla="*/ 4856813 h 4976734"/>
              <a:gd name="connsiteX88" fmla="*/ 1986 w 8531390"/>
              <a:gd name="connsiteY88" fmla="*/ 4886793 h 4976734"/>
              <a:gd name="connsiteX89" fmla="*/ 541632 w 8531390"/>
              <a:gd name="connsiteY89" fmla="*/ 4976734 h 4976734"/>
              <a:gd name="connsiteX90" fmla="*/ 736505 w 8531390"/>
              <a:gd name="connsiteY90" fmla="*/ 4976734 h 4976734"/>
              <a:gd name="connsiteX91" fmla="*/ 8531390 w 8531390"/>
              <a:gd name="connsiteY91" fmla="*/ 4856813 h 4976734"/>
              <a:gd name="connsiteX92" fmla="*/ 8366498 w 8531390"/>
              <a:gd name="connsiteY92" fmla="*/ 4497049 h 4976734"/>
              <a:gd name="connsiteX93" fmla="*/ 8246577 w 8531390"/>
              <a:gd name="connsiteY93" fmla="*/ 4347147 h 4976734"/>
              <a:gd name="connsiteX94" fmla="*/ 8201606 w 8531390"/>
              <a:gd name="connsiteY94" fmla="*/ 4317167 h 4976734"/>
              <a:gd name="connsiteX95" fmla="*/ 8126655 w 8531390"/>
              <a:gd name="connsiteY95" fmla="*/ 4302177 h 4976734"/>
              <a:gd name="connsiteX96" fmla="*/ 7976754 w 8531390"/>
              <a:gd name="connsiteY96" fmla="*/ 4272197 h 4976734"/>
              <a:gd name="connsiteX97" fmla="*/ 7901803 w 8531390"/>
              <a:gd name="connsiteY97" fmla="*/ 4257206 h 4976734"/>
              <a:gd name="connsiteX98" fmla="*/ 7856832 w 8531390"/>
              <a:gd name="connsiteY98" fmla="*/ 4242216 h 4976734"/>
              <a:gd name="connsiteX99" fmla="*/ 7392137 w 8531390"/>
              <a:gd name="connsiteY99" fmla="*/ 4227226 h 4976734"/>
              <a:gd name="connsiteX100" fmla="*/ 7272216 w 8531390"/>
              <a:gd name="connsiteY100" fmla="*/ 4197246 h 4976734"/>
              <a:gd name="connsiteX101" fmla="*/ 7227245 w 8531390"/>
              <a:gd name="connsiteY101" fmla="*/ 4167265 h 4976734"/>
              <a:gd name="connsiteX102" fmla="*/ 7182275 w 8531390"/>
              <a:gd name="connsiteY102" fmla="*/ 4152275 h 4976734"/>
              <a:gd name="connsiteX103" fmla="*/ 7092334 w 8531390"/>
              <a:gd name="connsiteY103" fmla="*/ 4092315 h 4976734"/>
              <a:gd name="connsiteX104" fmla="*/ 6957423 w 8531390"/>
              <a:gd name="connsiteY104" fmla="*/ 4077324 h 4976734"/>
              <a:gd name="connsiteX105" fmla="*/ 6897462 w 8531390"/>
              <a:gd name="connsiteY105" fmla="*/ 4062334 h 4976734"/>
              <a:gd name="connsiteX106" fmla="*/ 6807521 w 8531390"/>
              <a:gd name="connsiteY106" fmla="*/ 4032354 h 4976734"/>
              <a:gd name="connsiteX107" fmla="*/ 6747560 w 8531390"/>
              <a:gd name="connsiteY107" fmla="*/ 4017364 h 4976734"/>
              <a:gd name="connsiteX108" fmla="*/ 6657619 w 8531390"/>
              <a:gd name="connsiteY108" fmla="*/ 3987383 h 4976734"/>
              <a:gd name="connsiteX109" fmla="*/ 6612649 w 8531390"/>
              <a:gd name="connsiteY109" fmla="*/ 3972393 h 4976734"/>
              <a:gd name="connsiteX110" fmla="*/ 6522708 w 8531390"/>
              <a:gd name="connsiteY110" fmla="*/ 3912433 h 4976734"/>
              <a:gd name="connsiteX111" fmla="*/ 6492727 w 8531390"/>
              <a:gd name="connsiteY111" fmla="*/ 3882452 h 4976734"/>
              <a:gd name="connsiteX112" fmla="*/ 6447757 w 8531390"/>
              <a:gd name="connsiteY112" fmla="*/ 3852472 h 4976734"/>
              <a:gd name="connsiteX113" fmla="*/ 6372806 w 8531390"/>
              <a:gd name="connsiteY113" fmla="*/ 3762531 h 4976734"/>
              <a:gd name="connsiteX114" fmla="*/ 6327836 w 8531390"/>
              <a:gd name="connsiteY114" fmla="*/ 3627619 h 4976734"/>
              <a:gd name="connsiteX115" fmla="*/ 6312845 w 8531390"/>
              <a:gd name="connsiteY115" fmla="*/ 3582649 h 4976734"/>
              <a:gd name="connsiteX116" fmla="*/ 6327836 w 8531390"/>
              <a:gd name="connsiteY116" fmla="*/ 3252865 h 4976734"/>
              <a:gd name="connsiteX117" fmla="*/ 6342826 w 8531390"/>
              <a:gd name="connsiteY117" fmla="*/ 3207895 h 4976734"/>
              <a:gd name="connsiteX118" fmla="*/ 6357816 w 8531390"/>
              <a:gd name="connsiteY118" fmla="*/ 3132944 h 4976734"/>
              <a:gd name="connsiteX119" fmla="*/ 6387796 w 8531390"/>
              <a:gd name="connsiteY119" fmla="*/ 2998033 h 4976734"/>
              <a:gd name="connsiteX120" fmla="*/ 6372806 w 8531390"/>
              <a:gd name="connsiteY120" fmla="*/ 2848131 h 4976734"/>
              <a:gd name="connsiteX121" fmla="*/ 6357816 w 8531390"/>
              <a:gd name="connsiteY121" fmla="*/ 2803160 h 4976734"/>
              <a:gd name="connsiteX122" fmla="*/ 6342826 w 8531390"/>
              <a:gd name="connsiteY122" fmla="*/ 2743200 h 4976734"/>
              <a:gd name="connsiteX123" fmla="*/ 6372806 w 8531390"/>
              <a:gd name="connsiteY123" fmla="*/ 2623278 h 4976734"/>
              <a:gd name="connsiteX124" fmla="*/ 6387796 w 8531390"/>
              <a:gd name="connsiteY124" fmla="*/ 2578308 h 4976734"/>
              <a:gd name="connsiteX125" fmla="*/ 6432767 w 8531390"/>
              <a:gd name="connsiteY125" fmla="*/ 2563318 h 4976734"/>
              <a:gd name="connsiteX126" fmla="*/ 6492727 w 8531390"/>
              <a:gd name="connsiteY126" fmla="*/ 2488367 h 4976734"/>
              <a:gd name="connsiteX127" fmla="*/ 6522708 w 8531390"/>
              <a:gd name="connsiteY127" fmla="*/ 2443397 h 4976734"/>
              <a:gd name="connsiteX128" fmla="*/ 6552688 w 8531390"/>
              <a:gd name="connsiteY128" fmla="*/ 2413416 h 4976734"/>
              <a:gd name="connsiteX129" fmla="*/ 6582668 w 8531390"/>
              <a:gd name="connsiteY129" fmla="*/ 2368446 h 4976734"/>
              <a:gd name="connsiteX130" fmla="*/ 6657619 w 8531390"/>
              <a:gd name="connsiteY130" fmla="*/ 2308485 h 4976734"/>
              <a:gd name="connsiteX131" fmla="*/ 6762550 w 8531390"/>
              <a:gd name="connsiteY131" fmla="*/ 2203554 h 4976734"/>
              <a:gd name="connsiteX132" fmla="*/ 6792531 w 8531390"/>
              <a:gd name="connsiteY132" fmla="*/ 2173574 h 4976734"/>
              <a:gd name="connsiteX133" fmla="*/ 6822511 w 8531390"/>
              <a:gd name="connsiteY133" fmla="*/ 2143593 h 4976734"/>
              <a:gd name="connsiteX134" fmla="*/ 6837501 w 8531390"/>
              <a:gd name="connsiteY134" fmla="*/ 2098623 h 4976734"/>
              <a:gd name="connsiteX135" fmla="*/ 6867482 w 8531390"/>
              <a:gd name="connsiteY135" fmla="*/ 2068642 h 4976734"/>
              <a:gd name="connsiteX136" fmla="*/ 6897462 w 8531390"/>
              <a:gd name="connsiteY136" fmla="*/ 1978701 h 4976734"/>
              <a:gd name="connsiteX137" fmla="*/ 6912452 w 8531390"/>
              <a:gd name="connsiteY137" fmla="*/ 1903751 h 4976734"/>
              <a:gd name="connsiteX138" fmla="*/ 6942432 w 8531390"/>
              <a:gd name="connsiteY138" fmla="*/ 1873770 h 4976734"/>
              <a:gd name="connsiteX139" fmla="*/ 6972413 w 8531390"/>
              <a:gd name="connsiteY139" fmla="*/ 1783829 h 4976734"/>
              <a:gd name="connsiteX140" fmla="*/ 6987403 w 8531390"/>
              <a:gd name="connsiteY140" fmla="*/ 1738859 h 4976734"/>
              <a:gd name="connsiteX141" fmla="*/ 7017383 w 8531390"/>
              <a:gd name="connsiteY141" fmla="*/ 1708878 h 4976734"/>
              <a:gd name="connsiteX142" fmla="*/ 7032373 w 8531390"/>
              <a:gd name="connsiteY142" fmla="*/ 1663908 h 4976734"/>
              <a:gd name="connsiteX143" fmla="*/ 7047364 w 8531390"/>
              <a:gd name="connsiteY143" fmla="*/ 1543987 h 4976734"/>
              <a:gd name="connsiteX144" fmla="*/ 7062354 w 8531390"/>
              <a:gd name="connsiteY144" fmla="*/ 1244183 h 4976734"/>
              <a:gd name="connsiteX145" fmla="*/ 7107324 w 8531390"/>
              <a:gd name="connsiteY145" fmla="*/ 1214203 h 4976734"/>
              <a:gd name="connsiteX146" fmla="*/ 7212255 w 8531390"/>
              <a:gd name="connsiteY146" fmla="*/ 1184223 h 4976734"/>
              <a:gd name="connsiteX147" fmla="*/ 7572019 w 8531390"/>
              <a:gd name="connsiteY147" fmla="*/ 1154242 h 4976734"/>
              <a:gd name="connsiteX148" fmla="*/ 7661960 w 8531390"/>
              <a:gd name="connsiteY148" fmla="*/ 1079292 h 4976734"/>
              <a:gd name="connsiteX149" fmla="*/ 7706931 w 8531390"/>
              <a:gd name="connsiteY149" fmla="*/ 1049311 h 4976734"/>
              <a:gd name="connsiteX150" fmla="*/ 7781882 w 8531390"/>
              <a:gd name="connsiteY150" fmla="*/ 974360 h 4976734"/>
              <a:gd name="connsiteX151" fmla="*/ 7766891 w 8531390"/>
              <a:gd name="connsiteY151" fmla="*/ 734518 h 4976734"/>
              <a:gd name="connsiteX152" fmla="*/ 7706931 w 8531390"/>
              <a:gd name="connsiteY152" fmla="*/ 644577 h 4976734"/>
              <a:gd name="connsiteX153" fmla="*/ 7676950 w 8531390"/>
              <a:gd name="connsiteY153" fmla="*/ 599606 h 4976734"/>
              <a:gd name="connsiteX154" fmla="*/ 7631980 w 8531390"/>
              <a:gd name="connsiteY154" fmla="*/ 449705 h 4976734"/>
              <a:gd name="connsiteX155" fmla="*/ 7616990 w 8531390"/>
              <a:gd name="connsiteY155" fmla="*/ 404734 h 4976734"/>
              <a:gd name="connsiteX156" fmla="*/ 7602000 w 8531390"/>
              <a:gd name="connsiteY156" fmla="*/ 149901 h 4976734"/>
              <a:gd name="connsiteX157" fmla="*/ 7616990 w 8531390"/>
              <a:gd name="connsiteY157" fmla="*/ 89941 h 4976734"/>
              <a:gd name="connsiteX158" fmla="*/ 7661960 w 8531390"/>
              <a:gd name="connsiteY158" fmla="*/ 74951 h 4976734"/>
              <a:gd name="connsiteX159" fmla="*/ 7691941 w 8531390"/>
              <a:gd name="connsiteY159" fmla="*/ 44970 h 4976734"/>
              <a:gd name="connsiteX160" fmla="*/ 7691941 w 8531390"/>
              <a:gd name="connsiteY160" fmla="*/ 0 h 497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8531390" h="4976734">
                <a:moveTo>
                  <a:pt x="7691941" y="0"/>
                </a:moveTo>
                <a:lnTo>
                  <a:pt x="7691941" y="0"/>
                </a:lnTo>
                <a:cubicBezTo>
                  <a:pt x="7651967" y="19987"/>
                  <a:pt x="7613098" y="42355"/>
                  <a:pt x="7572019" y="59960"/>
                </a:cubicBezTo>
                <a:cubicBezTo>
                  <a:pt x="7542972" y="72409"/>
                  <a:pt x="7482078" y="89941"/>
                  <a:pt x="7482078" y="89941"/>
                </a:cubicBezTo>
                <a:cubicBezTo>
                  <a:pt x="7478622" y="92245"/>
                  <a:pt x="7408056" y="135043"/>
                  <a:pt x="7407127" y="149901"/>
                </a:cubicBezTo>
                <a:cubicBezTo>
                  <a:pt x="7394219" y="356428"/>
                  <a:pt x="7406479" y="297533"/>
                  <a:pt x="7437108" y="404734"/>
                </a:cubicBezTo>
                <a:cubicBezTo>
                  <a:pt x="7442768" y="424543"/>
                  <a:pt x="7446178" y="444962"/>
                  <a:pt x="7452098" y="464695"/>
                </a:cubicBezTo>
                <a:cubicBezTo>
                  <a:pt x="7481626" y="563123"/>
                  <a:pt x="7461933" y="534491"/>
                  <a:pt x="7512059" y="584616"/>
                </a:cubicBezTo>
                <a:lnTo>
                  <a:pt x="7542039" y="674557"/>
                </a:lnTo>
                <a:lnTo>
                  <a:pt x="7557029" y="719528"/>
                </a:lnTo>
                <a:cubicBezTo>
                  <a:pt x="7552032" y="769495"/>
                  <a:pt x="7551293" y="820073"/>
                  <a:pt x="7542039" y="869429"/>
                </a:cubicBezTo>
                <a:cubicBezTo>
                  <a:pt x="7536215" y="900490"/>
                  <a:pt x="7542039" y="949377"/>
                  <a:pt x="7512059" y="959370"/>
                </a:cubicBezTo>
                <a:lnTo>
                  <a:pt x="7467088" y="974360"/>
                </a:lnTo>
                <a:cubicBezTo>
                  <a:pt x="7334819" y="1062542"/>
                  <a:pt x="7546219" y="927302"/>
                  <a:pt x="7332177" y="1034321"/>
                </a:cubicBezTo>
                <a:cubicBezTo>
                  <a:pt x="7312190" y="1044314"/>
                  <a:pt x="7293415" y="1057235"/>
                  <a:pt x="7272216" y="1064301"/>
                </a:cubicBezTo>
                <a:cubicBezTo>
                  <a:pt x="7233127" y="1077331"/>
                  <a:pt x="7191385" y="1081252"/>
                  <a:pt x="7152295" y="1094282"/>
                </a:cubicBezTo>
                <a:cubicBezTo>
                  <a:pt x="7046829" y="1129436"/>
                  <a:pt x="7177028" y="1083682"/>
                  <a:pt x="7047364" y="1139252"/>
                </a:cubicBezTo>
                <a:cubicBezTo>
                  <a:pt x="7032840" y="1145476"/>
                  <a:pt x="7017383" y="1149245"/>
                  <a:pt x="7002393" y="1154242"/>
                </a:cubicBezTo>
                <a:cubicBezTo>
                  <a:pt x="6863966" y="1246529"/>
                  <a:pt x="7034252" y="1128757"/>
                  <a:pt x="6927442" y="1214203"/>
                </a:cubicBezTo>
                <a:cubicBezTo>
                  <a:pt x="6913374" y="1225457"/>
                  <a:pt x="6897462" y="1234190"/>
                  <a:pt x="6882472" y="1244183"/>
                </a:cubicBezTo>
                <a:lnTo>
                  <a:pt x="6822511" y="1334124"/>
                </a:lnTo>
                <a:lnTo>
                  <a:pt x="6792531" y="1379095"/>
                </a:lnTo>
                <a:cubicBezTo>
                  <a:pt x="6787534" y="1509010"/>
                  <a:pt x="6789676" y="1639396"/>
                  <a:pt x="6777541" y="1768839"/>
                </a:cubicBezTo>
                <a:cubicBezTo>
                  <a:pt x="6768617" y="1864030"/>
                  <a:pt x="6749837" y="1839236"/>
                  <a:pt x="6717580" y="1903751"/>
                </a:cubicBezTo>
                <a:cubicBezTo>
                  <a:pt x="6655522" y="2027867"/>
                  <a:pt x="6758525" y="1864819"/>
                  <a:pt x="6672609" y="1993692"/>
                </a:cubicBezTo>
                <a:cubicBezTo>
                  <a:pt x="6660418" y="2030266"/>
                  <a:pt x="6656697" y="2054575"/>
                  <a:pt x="6627639" y="2083633"/>
                </a:cubicBezTo>
                <a:cubicBezTo>
                  <a:pt x="6609973" y="2101299"/>
                  <a:pt x="6587665" y="2113613"/>
                  <a:pt x="6567678" y="2128603"/>
                </a:cubicBezTo>
                <a:cubicBezTo>
                  <a:pt x="6547691" y="2158583"/>
                  <a:pt x="6537698" y="2198557"/>
                  <a:pt x="6507718" y="2218544"/>
                </a:cubicBezTo>
                <a:cubicBezTo>
                  <a:pt x="6467031" y="2245668"/>
                  <a:pt x="6431866" y="2264864"/>
                  <a:pt x="6402786" y="2308485"/>
                </a:cubicBezTo>
                <a:cubicBezTo>
                  <a:pt x="6334987" y="2410185"/>
                  <a:pt x="6368305" y="2372948"/>
                  <a:pt x="6312845" y="2428406"/>
                </a:cubicBezTo>
                <a:cubicBezTo>
                  <a:pt x="6298336" y="2471933"/>
                  <a:pt x="6299576" y="2481363"/>
                  <a:pt x="6267875" y="2518347"/>
                </a:cubicBezTo>
                <a:cubicBezTo>
                  <a:pt x="6249480" y="2539808"/>
                  <a:pt x="6207914" y="2578308"/>
                  <a:pt x="6207914" y="2578308"/>
                </a:cubicBezTo>
                <a:cubicBezTo>
                  <a:pt x="6168495" y="2735985"/>
                  <a:pt x="6227338" y="2544316"/>
                  <a:pt x="6147954" y="2683239"/>
                </a:cubicBezTo>
                <a:cubicBezTo>
                  <a:pt x="6137733" y="2701127"/>
                  <a:pt x="6138624" y="2723391"/>
                  <a:pt x="6132964" y="2743200"/>
                </a:cubicBezTo>
                <a:cubicBezTo>
                  <a:pt x="6128623" y="2758393"/>
                  <a:pt x="6122970" y="2773180"/>
                  <a:pt x="6117973" y="2788170"/>
                </a:cubicBezTo>
                <a:cubicBezTo>
                  <a:pt x="6122970" y="2843134"/>
                  <a:pt x="6126118" y="2898298"/>
                  <a:pt x="6132964" y="2953062"/>
                </a:cubicBezTo>
                <a:cubicBezTo>
                  <a:pt x="6142998" y="3033335"/>
                  <a:pt x="6165165" y="3032086"/>
                  <a:pt x="6132964" y="3117954"/>
                </a:cubicBezTo>
                <a:cubicBezTo>
                  <a:pt x="6121662" y="3148091"/>
                  <a:pt x="6083015" y="3155780"/>
                  <a:pt x="6058013" y="3162924"/>
                </a:cubicBezTo>
                <a:cubicBezTo>
                  <a:pt x="6038204" y="3168584"/>
                  <a:pt x="6018627" y="3176860"/>
                  <a:pt x="5998052" y="3177915"/>
                </a:cubicBezTo>
                <a:cubicBezTo>
                  <a:pt x="5823325" y="3186876"/>
                  <a:pt x="5648281" y="3187908"/>
                  <a:pt x="5473396" y="3192905"/>
                </a:cubicBezTo>
                <a:cubicBezTo>
                  <a:pt x="5400581" y="3202007"/>
                  <a:pt x="5347195" y="3205717"/>
                  <a:pt x="5278524" y="3222885"/>
                </a:cubicBezTo>
                <a:cubicBezTo>
                  <a:pt x="5263195" y="3226717"/>
                  <a:pt x="5248883" y="3234043"/>
                  <a:pt x="5233554" y="3237875"/>
                </a:cubicBezTo>
                <a:cubicBezTo>
                  <a:pt x="5208836" y="3244054"/>
                  <a:pt x="5183587" y="3247868"/>
                  <a:pt x="5158603" y="3252865"/>
                </a:cubicBezTo>
                <a:cubicBezTo>
                  <a:pt x="5138616" y="3262859"/>
                  <a:pt x="5119565" y="3275000"/>
                  <a:pt x="5098642" y="3282846"/>
                </a:cubicBezTo>
                <a:cubicBezTo>
                  <a:pt x="5079352" y="3290080"/>
                  <a:pt x="5057109" y="3288623"/>
                  <a:pt x="5038682" y="3297836"/>
                </a:cubicBezTo>
                <a:cubicBezTo>
                  <a:pt x="5026041" y="3304156"/>
                  <a:pt x="5019737" y="3318987"/>
                  <a:pt x="5008701" y="3327816"/>
                </a:cubicBezTo>
                <a:cubicBezTo>
                  <a:pt x="4967186" y="3361028"/>
                  <a:pt x="4966261" y="3356954"/>
                  <a:pt x="4918760" y="3372787"/>
                </a:cubicBezTo>
                <a:cubicBezTo>
                  <a:pt x="4908767" y="3392774"/>
                  <a:pt x="4902187" y="3414870"/>
                  <a:pt x="4888780" y="3432747"/>
                </a:cubicBezTo>
                <a:cubicBezTo>
                  <a:pt x="4871820" y="3455360"/>
                  <a:pt x="4828819" y="3492708"/>
                  <a:pt x="4828819" y="3492708"/>
                </a:cubicBezTo>
                <a:cubicBezTo>
                  <a:pt x="4823822" y="3612629"/>
                  <a:pt x="4827083" y="3733181"/>
                  <a:pt x="4813829" y="3852472"/>
                </a:cubicBezTo>
                <a:cubicBezTo>
                  <a:pt x="4812791" y="3861815"/>
                  <a:pt x="4767733" y="3921877"/>
                  <a:pt x="4753868" y="3927423"/>
                </a:cubicBezTo>
                <a:cubicBezTo>
                  <a:pt x="4715611" y="3942726"/>
                  <a:pt x="4673036" y="3944373"/>
                  <a:pt x="4633947" y="3957403"/>
                </a:cubicBezTo>
                <a:cubicBezTo>
                  <a:pt x="4603967" y="3967396"/>
                  <a:pt x="4574994" y="3981185"/>
                  <a:pt x="4544006" y="3987383"/>
                </a:cubicBezTo>
                <a:cubicBezTo>
                  <a:pt x="4372172" y="4021752"/>
                  <a:pt x="4585063" y="3981068"/>
                  <a:pt x="4349134" y="4017364"/>
                </a:cubicBezTo>
                <a:cubicBezTo>
                  <a:pt x="4323952" y="4021238"/>
                  <a:pt x="4299592" y="4030472"/>
                  <a:pt x="4274183" y="4032354"/>
                </a:cubicBezTo>
                <a:cubicBezTo>
                  <a:pt x="4164442" y="4040483"/>
                  <a:pt x="4054328" y="4042347"/>
                  <a:pt x="3944400" y="4047344"/>
                </a:cubicBezTo>
                <a:cubicBezTo>
                  <a:pt x="3917544" y="4054058"/>
                  <a:pt x="3833132" y="4076171"/>
                  <a:pt x="3809488" y="4077324"/>
                </a:cubicBezTo>
                <a:cubicBezTo>
                  <a:pt x="3629750" y="4086092"/>
                  <a:pt x="3449724" y="4087318"/>
                  <a:pt x="3269842" y="4092315"/>
                </a:cubicBezTo>
                <a:cubicBezTo>
                  <a:pt x="3226312" y="4097756"/>
                  <a:pt x="3139481" y="4103725"/>
                  <a:pt x="3089960" y="4122295"/>
                </a:cubicBezTo>
                <a:cubicBezTo>
                  <a:pt x="3069037" y="4130141"/>
                  <a:pt x="3050923" y="4144429"/>
                  <a:pt x="3030000" y="4152275"/>
                </a:cubicBezTo>
                <a:cubicBezTo>
                  <a:pt x="2991566" y="4166688"/>
                  <a:pt x="2961316" y="4164132"/>
                  <a:pt x="2925068" y="4182256"/>
                </a:cubicBezTo>
                <a:cubicBezTo>
                  <a:pt x="2908954" y="4190313"/>
                  <a:pt x="2896967" y="4205910"/>
                  <a:pt x="2880098" y="4212236"/>
                </a:cubicBezTo>
                <a:cubicBezTo>
                  <a:pt x="2856242" y="4221182"/>
                  <a:pt x="2830019" y="4221699"/>
                  <a:pt x="2805147" y="4227226"/>
                </a:cubicBezTo>
                <a:cubicBezTo>
                  <a:pt x="2785035" y="4231695"/>
                  <a:pt x="2765173" y="4237219"/>
                  <a:pt x="2745186" y="4242216"/>
                </a:cubicBezTo>
                <a:cubicBezTo>
                  <a:pt x="2717878" y="4255871"/>
                  <a:pt x="2673343" y="4281672"/>
                  <a:pt x="2640255" y="4287187"/>
                </a:cubicBezTo>
                <a:cubicBezTo>
                  <a:pt x="2595624" y="4294625"/>
                  <a:pt x="2550314" y="4297180"/>
                  <a:pt x="2505344" y="4302177"/>
                </a:cubicBezTo>
                <a:cubicBezTo>
                  <a:pt x="2380426" y="4297180"/>
                  <a:pt x="2255290" y="4296094"/>
                  <a:pt x="2130590" y="4287187"/>
                </a:cubicBezTo>
                <a:cubicBezTo>
                  <a:pt x="2114829" y="4286061"/>
                  <a:pt x="2101113" y="4275296"/>
                  <a:pt x="2085619" y="4272197"/>
                </a:cubicBezTo>
                <a:cubicBezTo>
                  <a:pt x="2050973" y="4265268"/>
                  <a:pt x="2015665" y="4262203"/>
                  <a:pt x="1980688" y="4257206"/>
                </a:cubicBezTo>
                <a:cubicBezTo>
                  <a:pt x="1880270" y="4223733"/>
                  <a:pt x="1987282" y="4255914"/>
                  <a:pt x="1800806" y="4227226"/>
                </a:cubicBezTo>
                <a:cubicBezTo>
                  <a:pt x="1780443" y="4224093"/>
                  <a:pt x="1761115" y="4215921"/>
                  <a:pt x="1740845" y="4212236"/>
                </a:cubicBezTo>
                <a:cubicBezTo>
                  <a:pt x="1706083" y="4205916"/>
                  <a:pt x="1670891" y="4202243"/>
                  <a:pt x="1635914" y="4197246"/>
                </a:cubicBezTo>
                <a:cubicBezTo>
                  <a:pt x="1620924" y="4192249"/>
                  <a:pt x="1606586" y="4184491"/>
                  <a:pt x="1590944" y="4182256"/>
                </a:cubicBezTo>
                <a:cubicBezTo>
                  <a:pt x="1330511" y="4145050"/>
                  <a:pt x="1019803" y="4176713"/>
                  <a:pt x="781475" y="4182256"/>
                </a:cubicBezTo>
                <a:cubicBezTo>
                  <a:pt x="576762" y="4250493"/>
                  <a:pt x="785966" y="4176048"/>
                  <a:pt x="631573" y="4242216"/>
                </a:cubicBezTo>
                <a:cubicBezTo>
                  <a:pt x="595635" y="4257618"/>
                  <a:pt x="564672" y="4261331"/>
                  <a:pt x="526642" y="4272197"/>
                </a:cubicBezTo>
                <a:cubicBezTo>
                  <a:pt x="511449" y="4276538"/>
                  <a:pt x="496865" y="4282846"/>
                  <a:pt x="481672" y="4287187"/>
                </a:cubicBezTo>
                <a:cubicBezTo>
                  <a:pt x="461863" y="4292847"/>
                  <a:pt x="441444" y="4296257"/>
                  <a:pt x="421711" y="4302177"/>
                </a:cubicBezTo>
                <a:cubicBezTo>
                  <a:pt x="391442" y="4311258"/>
                  <a:pt x="331770" y="4332157"/>
                  <a:pt x="331770" y="4332157"/>
                </a:cubicBezTo>
                <a:cubicBezTo>
                  <a:pt x="316780" y="4342151"/>
                  <a:pt x="300868" y="4350884"/>
                  <a:pt x="286800" y="4362138"/>
                </a:cubicBezTo>
                <a:cubicBezTo>
                  <a:pt x="275764" y="4370967"/>
                  <a:pt x="268938" y="4384847"/>
                  <a:pt x="256819" y="4392118"/>
                </a:cubicBezTo>
                <a:cubicBezTo>
                  <a:pt x="243270" y="4400247"/>
                  <a:pt x="225982" y="4400042"/>
                  <a:pt x="211849" y="4407108"/>
                </a:cubicBezTo>
                <a:cubicBezTo>
                  <a:pt x="195735" y="4415165"/>
                  <a:pt x="181868" y="4427095"/>
                  <a:pt x="166878" y="4437088"/>
                </a:cubicBezTo>
                <a:cubicBezTo>
                  <a:pt x="98902" y="4539054"/>
                  <a:pt x="166958" y="4421731"/>
                  <a:pt x="121908" y="4631960"/>
                </a:cubicBezTo>
                <a:cubicBezTo>
                  <a:pt x="117226" y="4653810"/>
                  <a:pt x="100226" y="4671173"/>
                  <a:pt x="91927" y="4691921"/>
                </a:cubicBezTo>
                <a:cubicBezTo>
                  <a:pt x="80190" y="4721263"/>
                  <a:pt x="79476" y="4755567"/>
                  <a:pt x="61947" y="4781862"/>
                </a:cubicBezTo>
                <a:cubicBezTo>
                  <a:pt x="51954" y="4796852"/>
                  <a:pt x="43222" y="4812765"/>
                  <a:pt x="31967" y="4826833"/>
                </a:cubicBezTo>
                <a:cubicBezTo>
                  <a:pt x="23138" y="4837869"/>
                  <a:pt x="8307" y="4844172"/>
                  <a:pt x="1986" y="4856813"/>
                </a:cubicBezTo>
                <a:cubicBezTo>
                  <a:pt x="-2483" y="4865751"/>
                  <a:pt x="1986" y="4876800"/>
                  <a:pt x="1986" y="4886793"/>
                </a:cubicBezTo>
                <a:lnTo>
                  <a:pt x="541632" y="4976734"/>
                </a:lnTo>
                <a:lnTo>
                  <a:pt x="736505" y="4976734"/>
                </a:lnTo>
                <a:lnTo>
                  <a:pt x="8531390" y="4856813"/>
                </a:lnTo>
                <a:lnTo>
                  <a:pt x="8366498" y="4497049"/>
                </a:lnTo>
                <a:cubicBezTo>
                  <a:pt x="8324174" y="4437796"/>
                  <a:pt x="8299772" y="4391476"/>
                  <a:pt x="8246577" y="4347147"/>
                </a:cubicBezTo>
                <a:cubicBezTo>
                  <a:pt x="8232737" y="4335613"/>
                  <a:pt x="8218475" y="4323493"/>
                  <a:pt x="8201606" y="4317167"/>
                </a:cubicBezTo>
                <a:cubicBezTo>
                  <a:pt x="8177750" y="4308221"/>
                  <a:pt x="8151527" y="4307704"/>
                  <a:pt x="8126655" y="4302177"/>
                </a:cubicBezTo>
                <a:cubicBezTo>
                  <a:pt x="7947661" y="4262401"/>
                  <a:pt x="8219127" y="4316266"/>
                  <a:pt x="7976754" y="4272197"/>
                </a:cubicBezTo>
                <a:cubicBezTo>
                  <a:pt x="7951686" y="4267639"/>
                  <a:pt x="7926521" y="4263386"/>
                  <a:pt x="7901803" y="4257206"/>
                </a:cubicBezTo>
                <a:cubicBezTo>
                  <a:pt x="7886474" y="4253374"/>
                  <a:pt x="7872606" y="4243144"/>
                  <a:pt x="7856832" y="4242216"/>
                </a:cubicBezTo>
                <a:cubicBezTo>
                  <a:pt x="7702121" y="4233115"/>
                  <a:pt x="7547035" y="4232223"/>
                  <a:pt x="7392137" y="4227226"/>
                </a:cubicBezTo>
                <a:cubicBezTo>
                  <a:pt x="7363630" y="4221525"/>
                  <a:pt x="7302945" y="4212611"/>
                  <a:pt x="7272216" y="4197246"/>
                </a:cubicBezTo>
                <a:cubicBezTo>
                  <a:pt x="7256102" y="4189189"/>
                  <a:pt x="7243359" y="4175322"/>
                  <a:pt x="7227245" y="4167265"/>
                </a:cubicBezTo>
                <a:cubicBezTo>
                  <a:pt x="7213112" y="4160199"/>
                  <a:pt x="7196087" y="4159949"/>
                  <a:pt x="7182275" y="4152275"/>
                </a:cubicBezTo>
                <a:cubicBezTo>
                  <a:pt x="7150778" y="4134777"/>
                  <a:pt x="7128145" y="4096294"/>
                  <a:pt x="7092334" y="4092315"/>
                </a:cubicBezTo>
                <a:lnTo>
                  <a:pt x="6957423" y="4077324"/>
                </a:lnTo>
                <a:cubicBezTo>
                  <a:pt x="6937436" y="4072327"/>
                  <a:pt x="6917195" y="4068254"/>
                  <a:pt x="6897462" y="4062334"/>
                </a:cubicBezTo>
                <a:cubicBezTo>
                  <a:pt x="6867193" y="4053253"/>
                  <a:pt x="6838179" y="4040018"/>
                  <a:pt x="6807521" y="4032354"/>
                </a:cubicBezTo>
                <a:cubicBezTo>
                  <a:pt x="6787534" y="4027357"/>
                  <a:pt x="6767293" y="4023284"/>
                  <a:pt x="6747560" y="4017364"/>
                </a:cubicBezTo>
                <a:cubicBezTo>
                  <a:pt x="6717291" y="4008283"/>
                  <a:pt x="6687599" y="3997377"/>
                  <a:pt x="6657619" y="3987383"/>
                </a:cubicBezTo>
                <a:cubicBezTo>
                  <a:pt x="6642629" y="3982386"/>
                  <a:pt x="6625796" y="3981158"/>
                  <a:pt x="6612649" y="3972393"/>
                </a:cubicBezTo>
                <a:cubicBezTo>
                  <a:pt x="6582669" y="3952406"/>
                  <a:pt x="6548186" y="3937911"/>
                  <a:pt x="6522708" y="3912433"/>
                </a:cubicBezTo>
                <a:cubicBezTo>
                  <a:pt x="6512714" y="3902439"/>
                  <a:pt x="6503763" y="3891281"/>
                  <a:pt x="6492727" y="3882452"/>
                </a:cubicBezTo>
                <a:cubicBezTo>
                  <a:pt x="6478659" y="3871198"/>
                  <a:pt x="6461597" y="3864005"/>
                  <a:pt x="6447757" y="3852472"/>
                </a:cubicBezTo>
                <a:cubicBezTo>
                  <a:pt x="6404474" y="3816403"/>
                  <a:pt x="6402285" y="3806749"/>
                  <a:pt x="6372806" y="3762531"/>
                </a:cubicBezTo>
                <a:lnTo>
                  <a:pt x="6327836" y="3627619"/>
                </a:lnTo>
                <a:lnTo>
                  <a:pt x="6312845" y="3582649"/>
                </a:lnTo>
                <a:cubicBezTo>
                  <a:pt x="6317842" y="3472721"/>
                  <a:pt x="6319061" y="3362556"/>
                  <a:pt x="6327836" y="3252865"/>
                </a:cubicBezTo>
                <a:cubicBezTo>
                  <a:pt x="6329096" y="3237114"/>
                  <a:pt x="6338994" y="3223224"/>
                  <a:pt x="6342826" y="3207895"/>
                </a:cubicBezTo>
                <a:cubicBezTo>
                  <a:pt x="6349005" y="3183177"/>
                  <a:pt x="6352289" y="3157816"/>
                  <a:pt x="6357816" y="3132944"/>
                </a:cubicBezTo>
                <a:cubicBezTo>
                  <a:pt x="6400157" y="2942405"/>
                  <a:pt x="6342583" y="3224100"/>
                  <a:pt x="6387796" y="2998033"/>
                </a:cubicBezTo>
                <a:cubicBezTo>
                  <a:pt x="6382799" y="2948066"/>
                  <a:pt x="6380442" y="2897764"/>
                  <a:pt x="6372806" y="2848131"/>
                </a:cubicBezTo>
                <a:cubicBezTo>
                  <a:pt x="6370403" y="2832514"/>
                  <a:pt x="6362157" y="2818353"/>
                  <a:pt x="6357816" y="2803160"/>
                </a:cubicBezTo>
                <a:cubicBezTo>
                  <a:pt x="6352156" y="2783351"/>
                  <a:pt x="6347823" y="2763187"/>
                  <a:pt x="6342826" y="2743200"/>
                </a:cubicBezTo>
                <a:cubicBezTo>
                  <a:pt x="6352819" y="2703226"/>
                  <a:pt x="6361965" y="2663030"/>
                  <a:pt x="6372806" y="2623278"/>
                </a:cubicBezTo>
                <a:cubicBezTo>
                  <a:pt x="6376963" y="2608034"/>
                  <a:pt x="6376623" y="2589481"/>
                  <a:pt x="6387796" y="2578308"/>
                </a:cubicBezTo>
                <a:cubicBezTo>
                  <a:pt x="6398969" y="2567135"/>
                  <a:pt x="6417777" y="2568315"/>
                  <a:pt x="6432767" y="2563318"/>
                </a:cubicBezTo>
                <a:cubicBezTo>
                  <a:pt x="6461949" y="2475771"/>
                  <a:pt x="6424924" y="2556169"/>
                  <a:pt x="6492727" y="2488367"/>
                </a:cubicBezTo>
                <a:cubicBezTo>
                  <a:pt x="6505466" y="2475628"/>
                  <a:pt x="6511454" y="2457465"/>
                  <a:pt x="6522708" y="2443397"/>
                </a:cubicBezTo>
                <a:cubicBezTo>
                  <a:pt x="6531537" y="2432361"/>
                  <a:pt x="6543859" y="2424452"/>
                  <a:pt x="6552688" y="2413416"/>
                </a:cubicBezTo>
                <a:cubicBezTo>
                  <a:pt x="6563942" y="2399348"/>
                  <a:pt x="6571414" y="2382514"/>
                  <a:pt x="6582668" y="2368446"/>
                </a:cubicBezTo>
                <a:cubicBezTo>
                  <a:pt x="6619781" y="2322055"/>
                  <a:pt x="6608037" y="2350984"/>
                  <a:pt x="6657619" y="2308485"/>
                </a:cubicBezTo>
                <a:lnTo>
                  <a:pt x="6762550" y="2203554"/>
                </a:lnTo>
                <a:lnTo>
                  <a:pt x="6792531" y="2173574"/>
                </a:lnTo>
                <a:lnTo>
                  <a:pt x="6822511" y="2143593"/>
                </a:lnTo>
                <a:cubicBezTo>
                  <a:pt x="6827508" y="2128603"/>
                  <a:pt x="6829371" y="2112172"/>
                  <a:pt x="6837501" y="2098623"/>
                </a:cubicBezTo>
                <a:cubicBezTo>
                  <a:pt x="6844773" y="2086504"/>
                  <a:pt x="6861161" y="2081283"/>
                  <a:pt x="6867482" y="2068642"/>
                </a:cubicBezTo>
                <a:cubicBezTo>
                  <a:pt x="6881615" y="2040376"/>
                  <a:pt x="6891264" y="2009689"/>
                  <a:pt x="6897462" y="1978701"/>
                </a:cubicBezTo>
                <a:cubicBezTo>
                  <a:pt x="6902459" y="1953718"/>
                  <a:pt x="6902416" y="1927169"/>
                  <a:pt x="6912452" y="1903751"/>
                </a:cubicBezTo>
                <a:cubicBezTo>
                  <a:pt x="6918019" y="1890761"/>
                  <a:pt x="6932439" y="1883764"/>
                  <a:pt x="6942432" y="1873770"/>
                </a:cubicBezTo>
                <a:lnTo>
                  <a:pt x="6972413" y="1783829"/>
                </a:lnTo>
                <a:cubicBezTo>
                  <a:pt x="6977410" y="1768839"/>
                  <a:pt x="6976230" y="1750032"/>
                  <a:pt x="6987403" y="1738859"/>
                </a:cubicBezTo>
                <a:lnTo>
                  <a:pt x="7017383" y="1708878"/>
                </a:lnTo>
                <a:cubicBezTo>
                  <a:pt x="7022380" y="1693888"/>
                  <a:pt x="7029546" y="1679454"/>
                  <a:pt x="7032373" y="1663908"/>
                </a:cubicBezTo>
                <a:cubicBezTo>
                  <a:pt x="7039580" y="1624273"/>
                  <a:pt x="7044494" y="1584169"/>
                  <a:pt x="7047364" y="1543987"/>
                </a:cubicBezTo>
                <a:cubicBezTo>
                  <a:pt x="7054493" y="1444182"/>
                  <a:pt x="7044455" y="1342629"/>
                  <a:pt x="7062354" y="1244183"/>
                </a:cubicBezTo>
                <a:cubicBezTo>
                  <a:pt x="7065577" y="1226458"/>
                  <a:pt x="7091210" y="1222260"/>
                  <a:pt x="7107324" y="1214203"/>
                </a:cubicBezTo>
                <a:cubicBezTo>
                  <a:pt x="7127354" y="1204188"/>
                  <a:pt x="7194966" y="1188065"/>
                  <a:pt x="7212255" y="1184223"/>
                </a:cubicBezTo>
                <a:cubicBezTo>
                  <a:pt x="7358391" y="1151749"/>
                  <a:pt x="7343995" y="1166244"/>
                  <a:pt x="7572019" y="1154242"/>
                </a:cubicBezTo>
                <a:cubicBezTo>
                  <a:pt x="7683668" y="1079811"/>
                  <a:pt x="7546548" y="1175469"/>
                  <a:pt x="7661960" y="1079292"/>
                </a:cubicBezTo>
                <a:cubicBezTo>
                  <a:pt x="7675800" y="1067758"/>
                  <a:pt x="7693372" y="1061175"/>
                  <a:pt x="7706931" y="1049311"/>
                </a:cubicBezTo>
                <a:cubicBezTo>
                  <a:pt x="7733521" y="1026045"/>
                  <a:pt x="7781882" y="974360"/>
                  <a:pt x="7781882" y="974360"/>
                </a:cubicBezTo>
                <a:cubicBezTo>
                  <a:pt x="7776885" y="894413"/>
                  <a:pt x="7784644" y="812629"/>
                  <a:pt x="7766891" y="734518"/>
                </a:cubicBezTo>
                <a:cubicBezTo>
                  <a:pt x="7758906" y="699382"/>
                  <a:pt x="7726918" y="674557"/>
                  <a:pt x="7706931" y="644577"/>
                </a:cubicBezTo>
                <a:lnTo>
                  <a:pt x="7676950" y="599606"/>
                </a:lnTo>
                <a:cubicBezTo>
                  <a:pt x="7654295" y="508986"/>
                  <a:pt x="7668475" y="559192"/>
                  <a:pt x="7631980" y="449705"/>
                </a:cubicBezTo>
                <a:lnTo>
                  <a:pt x="7616990" y="404734"/>
                </a:lnTo>
                <a:cubicBezTo>
                  <a:pt x="7611993" y="319790"/>
                  <a:pt x="7602000" y="234992"/>
                  <a:pt x="7602000" y="149901"/>
                </a:cubicBezTo>
                <a:cubicBezTo>
                  <a:pt x="7602000" y="129299"/>
                  <a:pt x="7604120" y="106028"/>
                  <a:pt x="7616990" y="89941"/>
                </a:cubicBezTo>
                <a:cubicBezTo>
                  <a:pt x="7626861" y="77603"/>
                  <a:pt x="7646970" y="79948"/>
                  <a:pt x="7661960" y="74951"/>
                </a:cubicBezTo>
                <a:cubicBezTo>
                  <a:pt x="7671954" y="64957"/>
                  <a:pt x="7684669" y="57089"/>
                  <a:pt x="7691941" y="44970"/>
                </a:cubicBezTo>
                <a:cubicBezTo>
                  <a:pt x="7700071" y="31421"/>
                  <a:pt x="7691941" y="7495"/>
                  <a:pt x="7691941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01184" y="4693582"/>
            <a:ext cx="1810063" cy="806872"/>
          </a:xfrm>
          <a:custGeom>
            <a:avLst/>
            <a:gdLst>
              <a:gd name="connsiteX0" fmla="*/ 434715 w 2413417"/>
              <a:gd name="connsiteY0" fmla="*/ 41507 h 1075829"/>
              <a:gd name="connsiteX1" fmla="*/ 434715 w 2413417"/>
              <a:gd name="connsiteY1" fmla="*/ 41507 h 1075829"/>
              <a:gd name="connsiteX2" fmla="*/ 1334125 w 2413417"/>
              <a:gd name="connsiteY2" fmla="*/ 116458 h 1075829"/>
              <a:gd name="connsiteX3" fmla="*/ 1364105 w 2413417"/>
              <a:gd name="connsiteY3" fmla="*/ 146439 h 1075829"/>
              <a:gd name="connsiteX4" fmla="*/ 1379096 w 2413417"/>
              <a:gd name="connsiteY4" fmla="*/ 266360 h 1075829"/>
              <a:gd name="connsiteX5" fmla="*/ 1424066 w 2413417"/>
              <a:gd name="connsiteY5" fmla="*/ 281350 h 1075829"/>
              <a:gd name="connsiteX6" fmla="*/ 1454046 w 2413417"/>
              <a:gd name="connsiteY6" fmla="*/ 326321 h 1075829"/>
              <a:gd name="connsiteX7" fmla="*/ 1558978 w 2413417"/>
              <a:gd name="connsiteY7" fmla="*/ 371291 h 1075829"/>
              <a:gd name="connsiteX8" fmla="*/ 1918741 w 2413417"/>
              <a:gd name="connsiteY8" fmla="*/ 356301 h 1075829"/>
              <a:gd name="connsiteX9" fmla="*/ 1963712 w 2413417"/>
              <a:gd name="connsiteY9" fmla="*/ 341311 h 1075829"/>
              <a:gd name="connsiteX10" fmla="*/ 2098623 w 2413417"/>
              <a:gd name="connsiteY10" fmla="*/ 326321 h 1075829"/>
              <a:gd name="connsiteX11" fmla="*/ 2248525 w 2413417"/>
              <a:gd name="connsiteY11" fmla="*/ 341311 h 1075829"/>
              <a:gd name="connsiteX12" fmla="*/ 2293496 w 2413417"/>
              <a:gd name="connsiteY12" fmla="*/ 356301 h 1075829"/>
              <a:gd name="connsiteX13" fmla="*/ 2383437 w 2413417"/>
              <a:gd name="connsiteY13" fmla="*/ 431252 h 1075829"/>
              <a:gd name="connsiteX14" fmla="*/ 2413417 w 2413417"/>
              <a:gd name="connsiteY14" fmla="*/ 476222 h 1075829"/>
              <a:gd name="connsiteX15" fmla="*/ 2398427 w 2413417"/>
              <a:gd name="connsiteY15" fmla="*/ 626124 h 1075829"/>
              <a:gd name="connsiteX16" fmla="*/ 2383437 w 2413417"/>
              <a:gd name="connsiteY16" fmla="*/ 671094 h 1075829"/>
              <a:gd name="connsiteX17" fmla="*/ 2338466 w 2413417"/>
              <a:gd name="connsiteY17" fmla="*/ 716065 h 1075829"/>
              <a:gd name="connsiteX18" fmla="*/ 2293496 w 2413417"/>
              <a:gd name="connsiteY18" fmla="*/ 746045 h 1075829"/>
              <a:gd name="connsiteX19" fmla="*/ 2008682 w 2413417"/>
              <a:gd name="connsiteY19" fmla="*/ 761035 h 1075829"/>
              <a:gd name="connsiteX20" fmla="*/ 1858781 w 2413417"/>
              <a:gd name="connsiteY20" fmla="*/ 776025 h 1075829"/>
              <a:gd name="connsiteX21" fmla="*/ 1813810 w 2413417"/>
              <a:gd name="connsiteY21" fmla="*/ 791016 h 1075829"/>
              <a:gd name="connsiteX22" fmla="*/ 1783830 w 2413417"/>
              <a:gd name="connsiteY22" fmla="*/ 835986 h 1075829"/>
              <a:gd name="connsiteX23" fmla="*/ 1753850 w 2413417"/>
              <a:gd name="connsiteY23" fmla="*/ 940917 h 1075829"/>
              <a:gd name="connsiteX24" fmla="*/ 1738859 w 2413417"/>
              <a:gd name="connsiteY24" fmla="*/ 985888 h 1075829"/>
              <a:gd name="connsiteX25" fmla="*/ 1618938 w 2413417"/>
              <a:gd name="connsiteY25" fmla="*/ 1030858 h 1075829"/>
              <a:gd name="connsiteX26" fmla="*/ 1558978 w 2413417"/>
              <a:gd name="connsiteY26" fmla="*/ 1045848 h 1075829"/>
              <a:gd name="connsiteX27" fmla="*/ 1439056 w 2413417"/>
              <a:gd name="connsiteY27" fmla="*/ 1075829 h 1075829"/>
              <a:gd name="connsiteX28" fmla="*/ 1154243 w 2413417"/>
              <a:gd name="connsiteY28" fmla="*/ 1045848 h 1075829"/>
              <a:gd name="connsiteX29" fmla="*/ 1124263 w 2413417"/>
              <a:gd name="connsiteY29" fmla="*/ 1000878 h 1075829"/>
              <a:gd name="connsiteX30" fmla="*/ 1064302 w 2413417"/>
              <a:gd name="connsiteY30" fmla="*/ 940917 h 1075829"/>
              <a:gd name="connsiteX31" fmla="*/ 1004341 w 2413417"/>
              <a:gd name="connsiteY31" fmla="*/ 910937 h 1075829"/>
              <a:gd name="connsiteX32" fmla="*/ 869430 w 2413417"/>
              <a:gd name="connsiteY32" fmla="*/ 880957 h 1075829"/>
              <a:gd name="connsiteX33" fmla="*/ 629587 w 2413417"/>
              <a:gd name="connsiteY33" fmla="*/ 895947 h 1075829"/>
              <a:gd name="connsiteX34" fmla="*/ 539646 w 2413417"/>
              <a:gd name="connsiteY34" fmla="*/ 925927 h 1075829"/>
              <a:gd name="connsiteX35" fmla="*/ 284814 w 2413417"/>
              <a:gd name="connsiteY35" fmla="*/ 910937 h 1075829"/>
              <a:gd name="connsiteX36" fmla="*/ 239843 w 2413417"/>
              <a:gd name="connsiteY36" fmla="*/ 865966 h 1075829"/>
              <a:gd name="connsiteX37" fmla="*/ 179882 w 2413417"/>
              <a:gd name="connsiteY37" fmla="*/ 820996 h 1075829"/>
              <a:gd name="connsiteX38" fmla="*/ 119922 w 2413417"/>
              <a:gd name="connsiteY38" fmla="*/ 731055 h 1075829"/>
              <a:gd name="connsiteX39" fmla="*/ 89941 w 2413417"/>
              <a:gd name="connsiteY39" fmla="*/ 686084 h 1075829"/>
              <a:gd name="connsiteX40" fmla="*/ 74951 w 2413417"/>
              <a:gd name="connsiteY40" fmla="*/ 641114 h 1075829"/>
              <a:gd name="connsiteX41" fmla="*/ 14991 w 2413417"/>
              <a:gd name="connsiteY41" fmla="*/ 551173 h 1075829"/>
              <a:gd name="connsiteX42" fmla="*/ 0 w 2413417"/>
              <a:gd name="connsiteY42" fmla="*/ 506202 h 1075829"/>
              <a:gd name="connsiteX43" fmla="*/ 44971 w 2413417"/>
              <a:gd name="connsiteY43" fmla="*/ 251370 h 1075829"/>
              <a:gd name="connsiteX44" fmla="*/ 104932 w 2413417"/>
              <a:gd name="connsiteY44" fmla="*/ 191409 h 1075829"/>
              <a:gd name="connsiteX45" fmla="*/ 134912 w 2413417"/>
              <a:gd name="connsiteY45" fmla="*/ 146439 h 1075829"/>
              <a:gd name="connsiteX46" fmla="*/ 224853 w 2413417"/>
              <a:gd name="connsiteY46" fmla="*/ 116458 h 1075829"/>
              <a:gd name="connsiteX47" fmla="*/ 269823 w 2413417"/>
              <a:gd name="connsiteY47" fmla="*/ 101468 h 1075829"/>
              <a:gd name="connsiteX48" fmla="*/ 299804 w 2413417"/>
              <a:gd name="connsiteY48" fmla="*/ 71488 h 1075829"/>
              <a:gd name="connsiteX49" fmla="*/ 434715 w 2413417"/>
              <a:gd name="connsiteY49" fmla="*/ 41507 h 107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413417" h="1075829">
                <a:moveTo>
                  <a:pt x="434715" y="41507"/>
                </a:moveTo>
                <a:lnTo>
                  <a:pt x="434715" y="41507"/>
                </a:lnTo>
                <a:cubicBezTo>
                  <a:pt x="480181" y="42349"/>
                  <a:pt x="1126455" y="-91219"/>
                  <a:pt x="1334125" y="116458"/>
                </a:cubicBezTo>
                <a:lnTo>
                  <a:pt x="1364105" y="146439"/>
                </a:lnTo>
                <a:cubicBezTo>
                  <a:pt x="1369102" y="186413"/>
                  <a:pt x="1362735" y="229547"/>
                  <a:pt x="1379096" y="266360"/>
                </a:cubicBezTo>
                <a:cubicBezTo>
                  <a:pt x="1385513" y="280799"/>
                  <a:pt x="1411728" y="271479"/>
                  <a:pt x="1424066" y="281350"/>
                </a:cubicBezTo>
                <a:cubicBezTo>
                  <a:pt x="1438134" y="292605"/>
                  <a:pt x="1441307" y="313582"/>
                  <a:pt x="1454046" y="326321"/>
                </a:cubicBezTo>
                <a:cubicBezTo>
                  <a:pt x="1488552" y="360827"/>
                  <a:pt x="1513109" y="359824"/>
                  <a:pt x="1558978" y="371291"/>
                </a:cubicBezTo>
                <a:cubicBezTo>
                  <a:pt x="1678899" y="366294"/>
                  <a:pt x="1799044" y="365167"/>
                  <a:pt x="1918741" y="356301"/>
                </a:cubicBezTo>
                <a:cubicBezTo>
                  <a:pt x="1934499" y="355134"/>
                  <a:pt x="1948126" y="343909"/>
                  <a:pt x="1963712" y="341311"/>
                </a:cubicBezTo>
                <a:cubicBezTo>
                  <a:pt x="2008343" y="333873"/>
                  <a:pt x="2053653" y="331318"/>
                  <a:pt x="2098623" y="326321"/>
                </a:cubicBezTo>
                <a:cubicBezTo>
                  <a:pt x="2148590" y="331318"/>
                  <a:pt x="2198892" y="333675"/>
                  <a:pt x="2248525" y="341311"/>
                </a:cubicBezTo>
                <a:cubicBezTo>
                  <a:pt x="2264142" y="343714"/>
                  <a:pt x="2279363" y="349235"/>
                  <a:pt x="2293496" y="356301"/>
                </a:cubicBezTo>
                <a:cubicBezTo>
                  <a:pt x="2327186" y="373146"/>
                  <a:pt x="2359757" y="402836"/>
                  <a:pt x="2383437" y="431252"/>
                </a:cubicBezTo>
                <a:cubicBezTo>
                  <a:pt x="2394970" y="445092"/>
                  <a:pt x="2403424" y="461232"/>
                  <a:pt x="2413417" y="476222"/>
                </a:cubicBezTo>
                <a:cubicBezTo>
                  <a:pt x="2408420" y="526189"/>
                  <a:pt x="2406063" y="576491"/>
                  <a:pt x="2398427" y="626124"/>
                </a:cubicBezTo>
                <a:cubicBezTo>
                  <a:pt x="2396024" y="641741"/>
                  <a:pt x="2392202" y="657947"/>
                  <a:pt x="2383437" y="671094"/>
                </a:cubicBezTo>
                <a:cubicBezTo>
                  <a:pt x="2371678" y="688733"/>
                  <a:pt x="2354752" y="702493"/>
                  <a:pt x="2338466" y="716065"/>
                </a:cubicBezTo>
                <a:cubicBezTo>
                  <a:pt x="2324626" y="727598"/>
                  <a:pt x="2311347" y="743611"/>
                  <a:pt x="2293496" y="746045"/>
                </a:cubicBezTo>
                <a:cubicBezTo>
                  <a:pt x="2199298" y="758890"/>
                  <a:pt x="2103526" y="754494"/>
                  <a:pt x="2008682" y="761035"/>
                </a:cubicBezTo>
                <a:cubicBezTo>
                  <a:pt x="1958585" y="764490"/>
                  <a:pt x="1908748" y="771028"/>
                  <a:pt x="1858781" y="776025"/>
                </a:cubicBezTo>
                <a:cubicBezTo>
                  <a:pt x="1843791" y="781022"/>
                  <a:pt x="1826149" y="781145"/>
                  <a:pt x="1813810" y="791016"/>
                </a:cubicBezTo>
                <a:cubicBezTo>
                  <a:pt x="1799742" y="802270"/>
                  <a:pt x="1791887" y="819872"/>
                  <a:pt x="1783830" y="835986"/>
                </a:cubicBezTo>
                <a:cubicBezTo>
                  <a:pt x="1771850" y="859946"/>
                  <a:pt x="1760254" y="918505"/>
                  <a:pt x="1753850" y="940917"/>
                </a:cubicBezTo>
                <a:cubicBezTo>
                  <a:pt x="1749509" y="956110"/>
                  <a:pt x="1748730" y="973549"/>
                  <a:pt x="1738859" y="985888"/>
                </a:cubicBezTo>
                <a:cubicBezTo>
                  <a:pt x="1708829" y="1023425"/>
                  <a:pt x="1660445" y="1021634"/>
                  <a:pt x="1618938" y="1030858"/>
                </a:cubicBezTo>
                <a:cubicBezTo>
                  <a:pt x="1598827" y="1035327"/>
                  <a:pt x="1579089" y="1041379"/>
                  <a:pt x="1558978" y="1045848"/>
                </a:cubicBezTo>
                <a:cubicBezTo>
                  <a:pt x="1450446" y="1069967"/>
                  <a:pt x="1519415" y="1049043"/>
                  <a:pt x="1439056" y="1075829"/>
                </a:cubicBezTo>
                <a:cubicBezTo>
                  <a:pt x="1344118" y="1065835"/>
                  <a:pt x="1247109" y="1067959"/>
                  <a:pt x="1154243" y="1045848"/>
                </a:cubicBezTo>
                <a:cubicBezTo>
                  <a:pt x="1136717" y="1041675"/>
                  <a:pt x="1135987" y="1014557"/>
                  <a:pt x="1124263" y="1000878"/>
                </a:cubicBezTo>
                <a:cubicBezTo>
                  <a:pt x="1105868" y="979417"/>
                  <a:pt x="1089584" y="953558"/>
                  <a:pt x="1064302" y="940917"/>
                </a:cubicBezTo>
                <a:cubicBezTo>
                  <a:pt x="1044315" y="930924"/>
                  <a:pt x="1025264" y="918783"/>
                  <a:pt x="1004341" y="910937"/>
                </a:cubicBezTo>
                <a:cubicBezTo>
                  <a:pt x="980146" y="901864"/>
                  <a:pt x="889783" y="885028"/>
                  <a:pt x="869430" y="880957"/>
                </a:cubicBezTo>
                <a:cubicBezTo>
                  <a:pt x="789482" y="885954"/>
                  <a:pt x="708956" y="885124"/>
                  <a:pt x="629587" y="895947"/>
                </a:cubicBezTo>
                <a:cubicBezTo>
                  <a:pt x="598275" y="900217"/>
                  <a:pt x="539646" y="925927"/>
                  <a:pt x="539646" y="925927"/>
                </a:cubicBezTo>
                <a:cubicBezTo>
                  <a:pt x="454702" y="920930"/>
                  <a:pt x="368252" y="927625"/>
                  <a:pt x="284814" y="910937"/>
                </a:cubicBezTo>
                <a:cubicBezTo>
                  <a:pt x="264026" y="906779"/>
                  <a:pt x="255939" y="879762"/>
                  <a:pt x="239843" y="865966"/>
                </a:cubicBezTo>
                <a:cubicBezTo>
                  <a:pt x="220874" y="849707"/>
                  <a:pt x="199869" y="835986"/>
                  <a:pt x="179882" y="820996"/>
                </a:cubicBezTo>
                <a:lnTo>
                  <a:pt x="119922" y="731055"/>
                </a:lnTo>
                <a:lnTo>
                  <a:pt x="89941" y="686084"/>
                </a:lnTo>
                <a:cubicBezTo>
                  <a:pt x="84944" y="671094"/>
                  <a:pt x="82625" y="654926"/>
                  <a:pt x="74951" y="641114"/>
                </a:cubicBezTo>
                <a:cubicBezTo>
                  <a:pt x="57453" y="609617"/>
                  <a:pt x="26386" y="585356"/>
                  <a:pt x="14991" y="551173"/>
                </a:cubicBezTo>
                <a:lnTo>
                  <a:pt x="0" y="506202"/>
                </a:lnTo>
                <a:cubicBezTo>
                  <a:pt x="9309" y="375879"/>
                  <a:pt x="-22122" y="329645"/>
                  <a:pt x="44971" y="251370"/>
                </a:cubicBezTo>
                <a:cubicBezTo>
                  <a:pt x="63366" y="229909"/>
                  <a:pt x="89253" y="214928"/>
                  <a:pt x="104932" y="191409"/>
                </a:cubicBezTo>
                <a:cubicBezTo>
                  <a:pt x="114925" y="176419"/>
                  <a:pt x="119635" y="155987"/>
                  <a:pt x="134912" y="146439"/>
                </a:cubicBezTo>
                <a:cubicBezTo>
                  <a:pt x="161711" y="129690"/>
                  <a:pt x="194873" y="126452"/>
                  <a:pt x="224853" y="116458"/>
                </a:cubicBezTo>
                <a:lnTo>
                  <a:pt x="269823" y="101468"/>
                </a:lnTo>
                <a:cubicBezTo>
                  <a:pt x="279817" y="91475"/>
                  <a:pt x="287163" y="77808"/>
                  <a:pt x="299804" y="71488"/>
                </a:cubicBezTo>
                <a:cubicBezTo>
                  <a:pt x="366086" y="38347"/>
                  <a:pt x="412230" y="46504"/>
                  <a:pt x="434715" y="41507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owchart: Extract 9"/>
          <p:cNvSpPr/>
          <p:nvPr/>
        </p:nvSpPr>
        <p:spPr>
          <a:xfrm>
            <a:off x="7591815" y="1846601"/>
            <a:ext cx="629119" cy="505918"/>
          </a:xfrm>
          <a:prstGeom prst="flowChartExtra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00736" y="4107068"/>
            <a:ext cx="164891" cy="87822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2537085" y="3328030"/>
            <a:ext cx="719528" cy="89076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63113" y="4218794"/>
            <a:ext cx="164891" cy="87822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3105967" y="3555481"/>
            <a:ext cx="815283" cy="89076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489878" y="3370855"/>
            <a:ext cx="280242" cy="89490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1005430" y="3382098"/>
            <a:ext cx="262175" cy="954469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Up Arrow 7"/>
          <p:cNvSpPr/>
          <p:nvPr/>
        </p:nvSpPr>
        <p:spPr>
          <a:xfrm rot="19956563">
            <a:off x="1935405" y="3220294"/>
            <a:ext cx="362423" cy="247032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1183" y="3127560"/>
            <a:ext cx="1668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p Arrow 21"/>
          <p:cNvSpPr/>
          <p:nvPr/>
        </p:nvSpPr>
        <p:spPr>
          <a:xfrm rot="1141735">
            <a:off x="3404737" y="2942855"/>
            <a:ext cx="290132" cy="47718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Up Arrow 23"/>
          <p:cNvSpPr/>
          <p:nvPr/>
        </p:nvSpPr>
        <p:spPr>
          <a:xfrm rot="1141735">
            <a:off x="3091372" y="2836477"/>
            <a:ext cx="290132" cy="47718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939502" y="2656070"/>
            <a:ext cx="16324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52031" y="1736048"/>
            <a:ext cx="16324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rved Right Arrow 27"/>
          <p:cNvSpPr/>
          <p:nvPr/>
        </p:nvSpPr>
        <p:spPr>
          <a:xfrm>
            <a:off x="4890401" y="1973000"/>
            <a:ext cx="548640" cy="912114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Flowchart: Connector 28"/>
          <p:cNvSpPr/>
          <p:nvPr/>
        </p:nvSpPr>
        <p:spPr>
          <a:xfrm flipH="1">
            <a:off x="5564538" y="2352519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Flowchart: Connector 29"/>
          <p:cNvSpPr/>
          <p:nvPr/>
        </p:nvSpPr>
        <p:spPr>
          <a:xfrm flipH="1">
            <a:off x="5678838" y="2466819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Flowchart: Connector 30"/>
          <p:cNvSpPr/>
          <p:nvPr/>
        </p:nvSpPr>
        <p:spPr>
          <a:xfrm flipH="1">
            <a:off x="5928330" y="2324338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Flowchart: Connector 31"/>
          <p:cNvSpPr/>
          <p:nvPr/>
        </p:nvSpPr>
        <p:spPr>
          <a:xfrm flipH="1">
            <a:off x="5683898" y="2820966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Flowchart: Connector 32"/>
          <p:cNvSpPr/>
          <p:nvPr/>
        </p:nvSpPr>
        <p:spPr>
          <a:xfrm flipH="1">
            <a:off x="5862304" y="2667693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Flowchart: Connector 34"/>
          <p:cNvSpPr/>
          <p:nvPr/>
        </p:nvSpPr>
        <p:spPr>
          <a:xfrm flipH="1">
            <a:off x="6449425" y="2342814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Flowchart: Connector 35"/>
          <p:cNvSpPr/>
          <p:nvPr/>
        </p:nvSpPr>
        <p:spPr>
          <a:xfrm flipH="1">
            <a:off x="6849380" y="2286937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lowchart: Connector 36"/>
          <p:cNvSpPr/>
          <p:nvPr/>
        </p:nvSpPr>
        <p:spPr>
          <a:xfrm flipH="1">
            <a:off x="6104932" y="2524705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Flowchart: Connector 37"/>
          <p:cNvSpPr/>
          <p:nvPr/>
        </p:nvSpPr>
        <p:spPr>
          <a:xfrm flipH="1">
            <a:off x="6861045" y="2674956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Flowchart: Connector 39"/>
          <p:cNvSpPr/>
          <p:nvPr/>
        </p:nvSpPr>
        <p:spPr>
          <a:xfrm flipH="1">
            <a:off x="5564960" y="2944561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119533" y="3275399"/>
            <a:ext cx="16324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84529" y="4013979"/>
            <a:ext cx="16324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3590" y="4916830"/>
            <a:ext cx="1024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LAKE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7605" y="113875"/>
            <a:ext cx="6282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Color and Label the Diagram 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Extract 2"/>
          <p:cNvSpPr/>
          <p:nvPr/>
        </p:nvSpPr>
        <p:spPr>
          <a:xfrm>
            <a:off x="4662293" y="2712372"/>
            <a:ext cx="3221012" cy="2046158"/>
          </a:xfrm>
          <a:prstGeom prst="flowChartExtra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lowchart: Extract 3"/>
          <p:cNvSpPr/>
          <p:nvPr/>
        </p:nvSpPr>
        <p:spPr>
          <a:xfrm>
            <a:off x="6295869" y="1837955"/>
            <a:ext cx="3209770" cy="2855627"/>
          </a:xfrm>
          <a:prstGeom prst="flowChartExtra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409107" y="1008674"/>
            <a:ext cx="2526546" cy="120296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797036" y="857250"/>
            <a:ext cx="2201914" cy="120296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un 6"/>
          <p:cNvSpPr/>
          <p:nvPr/>
        </p:nvSpPr>
        <p:spPr>
          <a:xfrm>
            <a:off x="243590" y="947189"/>
            <a:ext cx="1124262" cy="1405329"/>
          </a:xfrm>
          <a:prstGeom prst="su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Extract 10"/>
          <p:cNvSpPr/>
          <p:nvPr/>
        </p:nvSpPr>
        <p:spPr>
          <a:xfrm>
            <a:off x="5857994" y="2685611"/>
            <a:ext cx="860720" cy="572728"/>
          </a:xfrm>
          <a:prstGeom prst="flowChartExtra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63692"/>
            <a:ext cx="9144000" cy="14651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769542" y="2251335"/>
            <a:ext cx="6786095" cy="3833735"/>
          </a:xfrm>
          <a:custGeom>
            <a:avLst/>
            <a:gdLst>
              <a:gd name="connsiteX0" fmla="*/ 7691941 w 8531390"/>
              <a:gd name="connsiteY0" fmla="*/ 0 h 4976734"/>
              <a:gd name="connsiteX1" fmla="*/ 7691941 w 8531390"/>
              <a:gd name="connsiteY1" fmla="*/ 0 h 4976734"/>
              <a:gd name="connsiteX2" fmla="*/ 7572019 w 8531390"/>
              <a:gd name="connsiteY2" fmla="*/ 59960 h 4976734"/>
              <a:gd name="connsiteX3" fmla="*/ 7482078 w 8531390"/>
              <a:gd name="connsiteY3" fmla="*/ 89941 h 4976734"/>
              <a:gd name="connsiteX4" fmla="*/ 7407127 w 8531390"/>
              <a:gd name="connsiteY4" fmla="*/ 149901 h 4976734"/>
              <a:gd name="connsiteX5" fmla="*/ 7437108 w 8531390"/>
              <a:gd name="connsiteY5" fmla="*/ 404734 h 4976734"/>
              <a:gd name="connsiteX6" fmla="*/ 7452098 w 8531390"/>
              <a:gd name="connsiteY6" fmla="*/ 464695 h 4976734"/>
              <a:gd name="connsiteX7" fmla="*/ 7512059 w 8531390"/>
              <a:gd name="connsiteY7" fmla="*/ 584616 h 4976734"/>
              <a:gd name="connsiteX8" fmla="*/ 7542039 w 8531390"/>
              <a:gd name="connsiteY8" fmla="*/ 674557 h 4976734"/>
              <a:gd name="connsiteX9" fmla="*/ 7557029 w 8531390"/>
              <a:gd name="connsiteY9" fmla="*/ 719528 h 4976734"/>
              <a:gd name="connsiteX10" fmla="*/ 7542039 w 8531390"/>
              <a:gd name="connsiteY10" fmla="*/ 869429 h 4976734"/>
              <a:gd name="connsiteX11" fmla="*/ 7512059 w 8531390"/>
              <a:gd name="connsiteY11" fmla="*/ 959370 h 4976734"/>
              <a:gd name="connsiteX12" fmla="*/ 7467088 w 8531390"/>
              <a:gd name="connsiteY12" fmla="*/ 974360 h 4976734"/>
              <a:gd name="connsiteX13" fmla="*/ 7332177 w 8531390"/>
              <a:gd name="connsiteY13" fmla="*/ 1034321 h 4976734"/>
              <a:gd name="connsiteX14" fmla="*/ 7272216 w 8531390"/>
              <a:gd name="connsiteY14" fmla="*/ 1064301 h 4976734"/>
              <a:gd name="connsiteX15" fmla="*/ 7152295 w 8531390"/>
              <a:gd name="connsiteY15" fmla="*/ 1094282 h 4976734"/>
              <a:gd name="connsiteX16" fmla="*/ 7047364 w 8531390"/>
              <a:gd name="connsiteY16" fmla="*/ 1139252 h 4976734"/>
              <a:gd name="connsiteX17" fmla="*/ 7002393 w 8531390"/>
              <a:gd name="connsiteY17" fmla="*/ 1154242 h 4976734"/>
              <a:gd name="connsiteX18" fmla="*/ 6927442 w 8531390"/>
              <a:gd name="connsiteY18" fmla="*/ 1214203 h 4976734"/>
              <a:gd name="connsiteX19" fmla="*/ 6882472 w 8531390"/>
              <a:gd name="connsiteY19" fmla="*/ 1244183 h 4976734"/>
              <a:gd name="connsiteX20" fmla="*/ 6822511 w 8531390"/>
              <a:gd name="connsiteY20" fmla="*/ 1334124 h 4976734"/>
              <a:gd name="connsiteX21" fmla="*/ 6792531 w 8531390"/>
              <a:gd name="connsiteY21" fmla="*/ 1379095 h 4976734"/>
              <a:gd name="connsiteX22" fmla="*/ 6777541 w 8531390"/>
              <a:gd name="connsiteY22" fmla="*/ 1768839 h 4976734"/>
              <a:gd name="connsiteX23" fmla="*/ 6717580 w 8531390"/>
              <a:gd name="connsiteY23" fmla="*/ 1903751 h 4976734"/>
              <a:gd name="connsiteX24" fmla="*/ 6672609 w 8531390"/>
              <a:gd name="connsiteY24" fmla="*/ 1993692 h 4976734"/>
              <a:gd name="connsiteX25" fmla="*/ 6627639 w 8531390"/>
              <a:gd name="connsiteY25" fmla="*/ 2083633 h 4976734"/>
              <a:gd name="connsiteX26" fmla="*/ 6567678 w 8531390"/>
              <a:gd name="connsiteY26" fmla="*/ 2128603 h 4976734"/>
              <a:gd name="connsiteX27" fmla="*/ 6507718 w 8531390"/>
              <a:gd name="connsiteY27" fmla="*/ 2218544 h 4976734"/>
              <a:gd name="connsiteX28" fmla="*/ 6402786 w 8531390"/>
              <a:gd name="connsiteY28" fmla="*/ 2308485 h 4976734"/>
              <a:gd name="connsiteX29" fmla="*/ 6312845 w 8531390"/>
              <a:gd name="connsiteY29" fmla="*/ 2428406 h 4976734"/>
              <a:gd name="connsiteX30" fmla="*/ 6267875 w 8531390"/>
              <a:gd name="connsiteY30" fmla="*/ 2518347 h 4976734"/>
              <a:gd name="connsiteX31" fmla="*/ 6207914 w 8531390"/>
              <a:gd name="connsiteY31" fmla="*/ 2578308 h 4976734"/>
              <a:gd name="connsiteX32" fmla="*/ 6147954 w 8531390"/>
              <a:gd name="connsiteY32" fmla="*/ 2683239 h 4976734"/>
              <a:gd name="connsiteX33" fmla="*/ 6132964 w 8531390"/>
              <a:gd name="connsiteY33" fmla="*/ 2743200 h 4976734"/>
              <a:gd name="connsiteX34" fmla="*/ 6117973 w 8531390"/>
              <a:gd name="connsiteY34" fmla="*/ 2788170 h 4976734"/>
              <a:gd name="connsiteX35" fmla="*/ 6132964 w 8531390"/>
              <a:gd name="connsiteY35" fmla="*/ 2953062 h 4976734"/>
              <a:gd name="connsiteX36" fmla="*/ 6132964 w 8531390"/>
              <a:gd name="connsiteY36" fmla="*/ 3117954 h 4976734"/>
              <a:gd name="connsiteX37" fmla="*/ 6058013 w 8531390"/>
              <a:gd name="connsiteY37" fmla="*/ 3162924 h 4976734"/>
              <a:gd name="connsiteX38" fmla="*/ 5998052 w 8531390"/>
              <a:gd name="connsiteY38" fmla="*/ 3177915 h 4976734"/>
              <a:gd name="connsiteX39" fmla="*/ 5473396 w 8531390"/>
              <a:gd name="connsiteY39" fmla="*/ 3192905 h 4976734"/>
              <a:gd name="connsiteX40" fmla="*/ 5278524 w 8531390"/>
              <a:gd name="connsiteY40" fmla="*/ 3222885 h 4976734"/>
              <a:gd name="connsiteX41" fmla="*/ 5233554 w 8531390"/>
              <a:gd name="connsiteY41" fmla="*/ 3237875 h 4976734"/>
              <a:gd name="connsiteX42" fmla="*/ 5158603 w 8531390"/>
              <a:gd name="connsiteY42" fmla="*/ 3252865 h 4976734"/>
              <a:gd name="connsiteX43" fmla="*/ 5098642 w 8531390"/>
              <a:gd name="connsiteY43" fmla="*/ 3282846 h 4976734"/>
              <a:gd name="connsiteX44" fmla="*/ 5038682 w 8531390"/>
              <a:gd name="connsiteY44" fmla="*/ 3297836 h 4976734"/>
              <a:gd name="connsiteX45" fmla="*/ 5008701 w 8531390"/>
              <a:gd name="connsiteY45" fmla="*/ 3327816 h 4976734"/>
              <a:gd name="connsiteX46" fmla="*/ 4918760 w 8531390"/>
              <a:gd name="connsiteY46" fmla="*/ 3372787 h 4976734"/>
              <a:gd name="connsiteX47" fmla="*/ 4888780 w 8531390"/>
              <a:gd name="connsiteY47" fmla="*/ 3432747 h 4976734"/>
              <a:gd name="connsiteX48" fmla="*/ 4828819 w 8531390"/>
              <a:gd name="connsiteY48" fmla="*/ 3492708 h 4976734"/>
              <a:gd name="connsiteX49" fmla="*/ 4813829 w 8531390"/>
              <a:gd name="connsiteY49" fmla="*/ 3852472 h 4976734"/>
              <a:gd name="connsiteX50" fmla="*/ 4753868 w 8531390"/>
              <a:gd name="connsiteY50" fmla="*/ 3927423 h 4976734"/>
              <a:gd name="connsiteX51" fmla="*/ 4633947 w 8531390"/>
              <a:gd name="connsiteY51" fmla="*/ 3957403 h 4976734"/>
              <a:gd name="connsiteX52" fmla="*/ 4544006 w 8531390"/>
              <a:gd name="connsiteY52" fmla="*/ 3987383 h 4976734"/>
              <a:gd name="connsiteX53" fmla="*/ 4349134 w 8531390"/>
              <a:gd name="connsiteY53" fmla="*/ 4017364 h 4976734"/>
              <a:gd name="connsiteX54" fmla="*/ 4274183 w 8531390"/>
              <a:gd name="connsiteY54" fmla="*/ 4032354 h 4976734"/>
              <a:gd name="connsiteX55" fmla="*/ 3944400 w 8531390"/>
              <a:gd name="connsiteY55" fmla="*/ 4047344 h 4976734"/>
              <a:gd name="connsiteX56" fmla="*/ 3809488 w 8531390"/>
              <a:gd name="connsiteY56" fmla="*/ 4077324 h 4976734"/>
              <a:gd name="connsiteX57" fmla="*/ 3269842 w 8531390"/>
              <a:gd name="connsiteY57" fmla="*/ 4092315 h 4976734"/>
              <a:gd name="connsiteX58" fmla="*/ 3089960 w 8531390"/>
              <a:gd name="connsiteY58" fmla="*/ 4122295 h 4976734"/>
              <a:gd name="connsiteX59" fmla="*/ 3030000 w 8531390"/>
              <a:gd name="connsiteY59" fmla="*/ 4152275 h 4976734"/>
              <a:gd name="connsiteX60" fmla="*/ 2925068 w 8531390"/>
              <a:gd name="connsiteY60" fmla="*/ 4182256 h 4976734"/>
              <a:gd name="connsiteX61" fmla="*/ 2880098 w 8531390"/>
              <a:gd name="connsiteY61" fmla="*/ 4212236 h 4976734"/>
              <a:gd name="connsiteX62" fmla="*/ 2805147 w 8531390"/>
              <a:gd name="connsiteY62" fmla="*/ 4227226 h 4976734"/>
              <a:gd name="connsiteX63" fmla="*/ 2745186 w 8531390"/>
              <a:gd name="connsiteY63" fmla="*/ 4242216 h 4976734"/>
              <a:gd name="connsiteX64" fmla="*/ 2640255 w 8531390"/>
              <a:gd name="connsiteY64" fmla="*/ 4287187 h 4976734"/>
              <a:gd name="connsiteX65" fmla="*/ 2505344 w 8531390"/>
              <a:gd name="connsiteY65" fmla="*/ 4302177 h 4976734"/>
              <a:gd name="connsiteX66" fmla="*/ 2130590 w 8531390"/>
              <a:gd name="connsiteY66" fmla="*/ 4287187 h 4976734"/>
              <a:gd name="connsiteX67" fmla="*/ 2085619 w 8531390"/>
              <a:gd name="connsiteY67" fmla="*/ 4272197 h 4976734"/>
              <a:gd name="connsiteX68" fmla="*/ 1980688 w 8531390"/>
              <a:gd name="connsiteY68" fmla="*/ 4257206 h 4976734"/>
              <a:gd name="connsiteX69" fmla="*/ 1800806 w 8531390"/>
              <a:gd name="connsiteY69" fmla="*/ 4227226 h 4976734"/>
              <a:gd name="connsiteX70" fmla="*/ 1740845 w 8531390"/>
              <a:gd name="connsiteY70" fmla="*/ 4212236 h 4976734"/>
              <a:gd name="connsiteX71" fmla="*/ 1635914 w 8531390"/>
              <a:gd name="connsiteY71" fmla="*/ 4197246 h 4976734"/>
              <a:gd name="connsiteX72" fmla="*/ 1590944 w 8531390"/>
              <a:gd name="connsiteY72" fmla="*/ 4182256 h 4976734"/>
              <a:gd name="connsiteX73" fmla="*/ 781475 w 8531390"/>
              <a:gd name="connsiteY73" fmla="*/ 4182256 h 4976734"/>
              <a:gd name="connsiteX74" fmla="*/ 631573 w 8531390"/>
              <a:gd name="connsiteY74" fmla="*/ 4242216 h 4976734"/>
              <a:gd name="connsiteX75" fmla="*/ 526642 w 8531390"/>
              <a:gd name="connsiteY75" fmla="*/ 4272197 h 4976734"/>
              <a:gd name="connsiteX76" fmla="*/ 481672 w 8531390"/>
              <a:gd name="connsiteY76" fmla="*/ 4287187 h 4976734"/>
              <a:gd name="connsiteX77" fmla="*/ 421711 w 8531390"/>
              <a:gd name="connsiteY77" fmla="*/ 4302177 h 4976734"/>
              <a:gd name="connsiteX78" fmla="*/ 331770 w 8531390"/>
              <a:gd name="connsiteY78" fmla="*/ 4332157 h 4976734"/>
              <a:gd name="connsiteX79" fmla="*/ 286800 w 8531390"/>
              <a:gd name="connsiteY79" fmla="*/ 4362138 h 4976734"/>
              <a:gd name="connsiteX80" fmla="*/ 256819 w 8531390"/>
              <a:gd name="connsiteY80" fmla="*/ 4392118 h 4976734"/>
              <a:gd name="connsiteX81" fmla="*/ 211849 w 8531390"/>
              <a:gd name="connsiteY81" fmla="*/ 4407108 h 4976734"/>
              <a:gd name="connsiteX82" fmla="*/ 166878 w 8531390"/>
              <a:gd name="connsiteY82" fmla="*/ 4437088 h 4976734"/>
              <a:gd name="connsiteX83" fmla="*/ 121908 w 8531390"/>
              <a:gd name="connsiteY83" fmla="*/ 4631960 h 4976734"/>
              <a:gd name="connsiteX84" fmla="*/ 91927 w 8531390"/>
              <a:gd name="connsiteY84" fmla="*/ 4691921 h 4976734"/>
              <a:gd name="connsiteX85" fmla="*/ 61947 w 8531390"/>
              <a:gd name="connsiteY85" fmla="*/ 4781862 h 4976734"/>
              <a:gd name="connsiteX86" fmla="*/ 31967 w 8531390"/>
              <a:gd name="connsiteY86" fmla="*/ 4826833 h 4976734"/>
              <a:gd name="connsiteX87" fmla="*/ 1986 w 8531390"/>
              <a:gd name="connsiteY87" fmla="*/ 4856813 h 4976734"/>
              <a:gd name="connsiteX88" fmla="*/ 1986 w 8531390"/>
              <a:gd name="connsiteY88" fmla="*/ 4886793 h 4976734"/>
              <a:gd name="connsiteX89" fmla="*/ 541632 w 8531390"/>
              <a:gd name="connsiteY89" fmla="*/ 4976734 h 4976734"/>
              <a:gd name="connsiteX90" fmla="*/ 736505 w 8531390"/>
              <a:gd name="connsiteY90" fmla="*/ 4976734 h 4976734"/>
              <a:gd name="connsiteX91" fmla="*/ 8531390 w 8531390"/>
              <a:gd name="connsiteY91" fmla="*/ 4856813 h 4976734"/>
              <a:gd name="connsiteX92" fmla="*/ 8366498 w 8531390"/>
              <a:gd name="connsiteY92" fmla="*/ 4497049 h 4976734"/>
              <a:gd name="connsiteX93" fmla="*/ 8246577 w 8531390"/>
              <a:gd name="connsiteY93" fmla="*/ 4347147 h 4976734"/>
              <a:gd name="connsiteX94" fmla="*/ 8201606 w 8531390"/>
              <a:gd name="connsiteY94" fmla="*/ 4317167 h 4976734"/>
              <a:gd name="connsiteX95" fmla="*/ 8126655 w 8531390"/>
              <a:gd name="connsiteY95" fmla="*/ 4302177 h 4976734"/>
              <a:gd name="connsiteX96" fmla="*/ 7976754 w 8531390"/>
              <a:gd name="connsiteY96" fmla="*/ 4272197 h 4976734"/>
              <a:gd name="connsiteX97" fmla="*/ 7901803 w 8531390"/>
              <a:gd name="connsiteY97" fmla="*/ 4257206 h 4976734"/>
              <a:gd name="connsiteX98" fmla="*/ 7856832 w 8531390"/>
              <a:gd name="connsiteY98" fmla="*/ 4242216 h 4976734"/>
              <a:gd name="connsiteX99" fmla="*/ 7392137 w 8531390"/>
              <a:gd name="connsiteY99" fmla="*/ 4227226 h 4976734"/>
              <a:gd name="connsiteX100" fmla="*/ 7272216 w 8531390"/>
              <a:gd name="connsiteY100" fmla="*/ 4197246 h 4976734"/>
              <a:gd name="connsiteX101" fmla="*/ 7227245 w 8531390"/>
              <a:gd name="connsiteY101" fmla="*/ 4167265 h 4976734"/>
              <a:gd name="connsiteX102" fmla="*/ 7182275 w 8531390"/>
              <a:gd name="connsiteY102" fmla="*/ 4152275 h 4976734"/>
              <a:gd name="connsiteX103" fmla="*/ 7092334 w 8531390"/>
              <a:gd name="connsiteY103" fmla="*/ 4092315 h 4976734"/>
              <a:gd name="connsiteX104" fmla="*/ 6957423 w 8531390"/>
              <a:gd name="connsiteY104" fmla="*/ 4077324 h 4976734"/>
              <a:gd name="connsiteX105" fmla="*/ 6897462 w 8531390"/>
              <a:gd name="connsiteY105" fmla="*/ 4062334 h 4976734"/>
              <a:gd name="connsiteX106" fmla="*/ 6807521 w 8531390"/>
              <a:gd name="connsiteY106" fmla="*/ 4032354 h 4976734"/>
              <a:gd name="connsiteX107" fmla="*/ 6747560 w 8531390"/>
              <a:gd name="connsiteY107" fmla="*/ 4017364 h 4976734"/>
              <a:gd name="connsiteX108" fmla="*/ 6657619 w 8531390"/>
              <a:gd name="connsiteY108" fmla="*/ 3987383 h 4976734"/>
              <a:gd name="connsiteX109" fmla="*/ 6612649 w 8531390"/>
              <a:gd name="connsiteY109" fmla="*/ 3972393 h 4976734"/>
              <a:gd name="connsiteX110" fmla="*/ 6522708 w 8531390"/>
              <a:gd name="connsiteY110" fmla="*/ 3912433 h 4976734"/>
              <a:gd name="connsiteX111" fmla="*/ 6492727 w 8531390"/>
              <a:gd name="connsiteY111" fmla="*/ 3882452 h 4976734"/>
              <a:gd name="connsiteX112" fmla="*/ 6447757 w 8531390"/>
              <a:gd name="connsiteY112" fmla="*/ 3852472 h 4976734"/>
              <a:gd name="connsiteX113" fmla="*/ 6372806 w 8531390"/>
              <a:gd name="connsiteY113" fmla="*/ 3762531 h 4976734"/>
              <a:gd name="connsiteX114" fmla="*/ 6327836 w 8531390"/>
              <a:gd name="connsiteY114" fmla="*/ 3627619 h 4976734"/>
              <a:gd name="connsiteX115" fmla="*/ 6312845 w 8531390"/>
              <a:gd name="connsiteY115" fmla="*/ 3582649 h 4976734"/>
              <a:gd name="connsiteX116" fmla="*/ 6327836 w 8531390"/>
              <a:gd name="connsiteY116" fmla="*/ 3252865 h 4976734"/>
              <a:gd name="connsiteX117" fmla="*/ 6342826 w 8531390"/>
              <a:gd name="connsiteY117" fmla="*/ 3207895 h 4976734"/>
              <a:gd name="connsiteX118" fmla="*/ 6357816 w 8531390"/>
              <a:gd name="connsiteY118" fmla="*/ 3132944 h 4976734"/>
              <a:gd name="connsiteX119" fmla="*/ 6387796 w 8531390"/>
              <a:gd name="connsiteY119" fmla="*/ 2998033 h 4976734"/>
              <a:gd name="connsiteX120" fmla="*/ 6372806 w 8531390"/>
              <a:gd name="connsiteY120" fmla="*/ 2848131 h 4976734"/>
              <a:gd name="connsiteX121" fmla="*/ 6357816 w 8531390"/>
              <a:gd name="connsiteY121" fmla="*/ 2803160 h 4976734"/>
              <a:gd name="connsiteX122" fmla="*/ 6342826 w 8531390"/>
              <a:gd name="connsiteY122" fmla="*/ 2743200 h 4976734"/>
              <a:gd name="connsiteX123" fmla="*/ 6372806 w 8531390"/>
              <a:gd name="connsiteY123" fmla="*/ 2623278 h 4976734"/>
              <a:gd name="connsiteX124" fmla="*/ 6387796 w 8531390"/>
              <a:gd name="connsiteY124" fmla="*/ 2578308 h 4976734"/>
              <a:gd name="connsiteX125" fmla="*/ 6432767 w 8531390"/>
              <a:gd name="connsiteY125" fmla="*/ 2563318 h 4976734"/>
              <a:gd name="connsiteX126" fmla="*/ 6492727 w 8531390"/>
              <a:gd name="connsiteY126" fmla="*/ 2488367 h 4976734"/>
              <a:gd name="connsiteX127" fmla="*/ 6522708 w 8531390"/>
              <a:gd name="connsiteY127" fmla="*/ 2443397 h 4976734"/>
              <a:gd name="connsiteX128" fmla="*/ 6552688 w 8531390"/>
              <a:gd name="connsiteY128" fmla="*/ 2413416 h 4976734"/>
              <a:gd name="connsiteX129" fmla="*/ 6582668 w 8531390"/>
              <a:gd name="connsiteY129" fmla="*/ 2368446 h 4976734"/>
              <a:gd name="connsiteX130" fmla="*/ 6657619 w 8531390"/>
              <a:gd name="connsiteY130" fmla="*/ 2308485 h 4976734"/>
              <a:gd name="connsiteX131" fmla="*/ 6762550 w 8531390"/>
              <a:gd name="connsiteY131" fmla="*/ 2203554 h 4976734"/>
              <a:gd name="connsiteX132" fmla="*/ 6792531 w 8531390"/>
              <a:gd name="connsiteY132" fmla="*/ 2173574 h 4976734"/>
              <a:gd name="connsiteX133" fmla="*/ 6822511 w 8531390"/>
              <a:gd name="connsiteY133" fmla="*/ 2143593 h 4976734"/>
              <a:gd name="connsiteX134" fmla="*/ 6837501 w 8531390"/>
              <a:gd name="connsiteY134" fmla="*/ 2098623 h 4976734"/>
              <a:gd name="connsiteX135" fmla="*/ 6867482 w 8531390"/>
              <a:gd name="connsiteY135" fmla="*/ 2068642 h 4976734"/>
              <a:gd name="connsiteX136" fmla="*/ 6897462 w 8531390"/>
              <a:gd name="connsiteY136" fmla="*/ 1978701 h 4976734"/>
              <a:gd name="connsiteX137" fmla="*/ 6912452 w 8531390"/>
              <a:gd name="connsiteY137" fmla="*/ 1903751 h 4976734"/>
              <a:gd name="connsiteX138" fmla="*/ 6942432 w 8531390"/>
              <a:gd name="connsiteY138" fmla="*/ 1873770 h 4976734"/>
              <a:gd name="connsiteX139" fmla="*/ 6972413 w 8531390"/>
              <a:gd name="connsiteY139" fmla="*/ 1783829 h 4976734"/>
              <a:gd name="connsiteX140" fmla="*/ 6987403 w 8531390"/>
              <a:gd name="connsiteY140" fmla="*/ 1738859 h 4976734"/>
              <a:gd name="connsiteX141" fmla="*/ 7017383 w 8531390"/>
              <a:gd name="connsiteY141" fmla="*/ 1708878 h 4976734"/>
              <a:gd name="connsiteX142" fmla="*/ 7032373 w 8531390"/>
              <a:gd name="connsiteY142" fmla="*/ 1663908 h 4976734"/>
              <a:gd name="connsiteX143" fmla="*/ 7047364 w 8531390"/>
              <a:gd name="connsiteY143" fmla="*/ 1543987 h 4976734"/>
              <a:gd name="connsiteX144" fmla="*/ 7062354 w 8531390"/>
              <a:gd name="connsiteY144" fmla="*/ 1244183 h 4976734"/>
              <a:gd name="connsiteX145" fmla="*/ 7107324 w 8531390"/>
              <a:gd name="connsiteY145" fmla="*/ 1214203 h 4976734"/>
              <a:gd name="connsiteX146" fmla="*/ 7212255 w 8531390"/>
              <a:gd name="connsiteY146" fmla="*/ 1184223 h 4976734"/>
              <a:gd name="connsiteX147" fmla="*/ 7572019 w 8531390"/>
              <a:gd name="connsiteY147" fmla="*/ 1154242 h 4976734"/>
              <a:gd name="connsiteX148" fmla="*/ 7661960 w 8531390"/>
              <a:gd name="connsiteY148" fmla="*/ 1079292 h 4976734"/>
              <a:gd name="connsiteX149" fmla="*/ 7706931 w 8531390"/>
              <a:gd name="connsiteY149" fmla="*/ 1049311 h 4976734"/>
              <a:gd name="connsiteX150" fmla="*/ 7781882 w 8531390"/>
              <a:gd name="connsiteY150" fmla="*/ 974360 h 4976734"/>
              <a:gd name="connsiteX151" fmla="*/ 7766891 w 8531390"/>
              <a:gd name="connsiteY151" fmla="*/ 734518 h 4976734"/>
              <a:gd name="connsiteX152" fmla="*/ 7706931 w 8531390"/>
              <a:gd name="connsiteY152" fmla="*/ 644577 h 4976734"/>
              <a:gd name="connsiteX153" fmla="*/ 7676950 w 8531390"/>
              <a:gd name="connsiteY153" fmla="*/ 599606 h 4976734"/>
              <a:gd name="connsiteX154" fmla="*/ 7631980 w 8531390"/>
              <a:gd name="connsiteY154" fmla="*/ 449705 h 4976734"/>
              <a:gd name="connsiteX155" fmla="*/ 7616990 w 8531390"/>
              <a:gd name="connsiteY155" fmla="*/ 404734 h 4976734"/>
              <a:gd name="connsiteX156" fmla="*/ 7602000 w 8531390"/>
              <a:gd name="connsiteY156" fmla="*/ 149901 h 4976734"/>
              <a:gd name="connsiteX157" fmla="*/ 7616990 w 8531390"/>
              <a:gd name="connsiteY157" fmla="*/ 89941 h 4976734"/>
              <a:gd name="connsiteX158" fmla="*/ 7661960 w 8531390"/>
              <a:gd name="connsiteY158" fmla="*/ 74951 h 4976734"/>
              <a:gd name="connsiteX159" fmla="*/ 7691941 w 8531390"/>
              <a:gd name="connsiteY159" fmla="*/ 44970 h 4976734"/>
              <a:gd name="connsiteX160" fmla="*/ 7691941 w 8531390"/>
              <a:gd name="connsiteY160" fmla="*/ 0 h 497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8531390" h="4976734">
                <a:moveTo>
                  <a:pt x="7691941" y="0"/>
                </a:moveTo>
                <a:lnTo>
                  <a:pt x="7691941" y="0"/>
                </a:lnTo>
                <a:cubicBezTo>
                  <a:pt x="7651967" y="19987"/>
                  <a:pt x="7613098" y="42355"/>
                  <a:pt x="7572019" y="59960"/>
                </a:cubicBezTo>
                <a:cubicBezTo>
                  <a:pt x="7542972" y="72409"/>
                  <a:pt x="7482078" y="89941"/>
                  <a:pt x="7482078" y="89941"/>
                </a:cubicBezTo>
                <a:cubicBezTo>
                  <a:pt x="7478622" y="92245"/>
                  <a:pt x="7408056" y="135043"/>
                  <a:pt x="7407127" y="149901"/>
                </a:cubicBezTo>
                <a:cubicBezTo>
                  <a:pt x="7394219" y="356428"/>
                  <a:pt x="7406479" y="297533"/>
                  <a:pt x="7437108" y="404734"/>
                </a:cubicBezTo>
                <a:cubicBezTo>
                  <a:pt x="7442768" y="424543"/>
                  <a:pt x="7446178" y="444962"/>
                  <a:pt x="7452098" y="464695"/>
                </a:cubicBezTo>
                <a:cubicBezTo>
                  <a:pt x="7481626" y="563123"/>
                  <a:pt x="7461933" y="534491"/>
                  <a:pt x="7512059" y="584616"/>
                </a:cubicBezTo>
                <a:lnTo>
                  <a:pt x="7542039" y="674557"/>
                </a:lnTo>
                <a:lnTo>
                  <a:pt x="7557029" y="719528"/>
                </a:lnTo>
                <a:cubicBezTo>
                  <a:pt x="7552032" y="769495"/>
                  <a:pt x="7551293" y="820073"/>
                  <a:pt x="7542039" y="869429"/>
                </a:cubicBezTo>
                <a:cubicBezTo>
                  <a:pt x="7536215" y="900490"/>
                  <a:pt x="7542039" y="949377"/>
                  <a:pt x="7512059" y="959370"/>
                </a:cubicBezTo>
                <a:lnTo>
                  <a:pt x="7467088" y="974360"/>
                </a:lnTo>
                <a:cubicBezTo>
                  <a:pt x="7334819" y="1062542"/>
                  <a:pt x="7546219" y="927302"/>
                  <a:pt x="7332177" y="1034321"/>
                </a:cubicBezTo>
                <a:cubicBezTo>
                  <a:pt x="7312190" y="1044314"/>
                  <a:pt x="7293415" y="1057235"/>
                  <a:pt x="7272216" y="1064301"/>
                </a:cubicBezTo>
                <a:cubicBezTo>
                  <a:pt x="7233127" y="1077331"/>
                  <a:pt x="7191385" y="1081252"/>
                  <a:pt x="7152295" y="1094282"/>
                </a:cubicBezTo>
                <a:cubicBezTo>
                  <a:pt x="7046829" y="1129436"/>
                  <a:pt x="7177028" y="1083682"/>
                  <a:pt x="7047364" y="1139252"/>
                </a:cubicBezTo>
                <a:cubicBezTo>
                  <a:pt x="7032840" y="1145476"/>
                  <a:pt x="7017383" y="1149245"/>
                  <a:pt x="7002393" y="1154242"/>
                </a:cubicBezTo>
                <a:cubicBezTo>
                  <a:pt x="6863966" y="1246529"/>
                  <a:pt x="7034252" y="1128757"/>
                  <a:pt x="6927442" y="1214203"/>
                </a:cubicBezTo>
                <a:cubicBezTo>
                  <a:pt x="6913374" y="1225457"/>
                  <a:pt x="6897462" y="1234190"/>
                  <a:pt x="6882472" y="1244183"/>
                </a:cubicBezTo>
                <a:lnTo>
                  <a:pt x="6822511" y="1334124"/>
                </a:lnTo>
                <a:lnTo>
                  <a:pt x="6792531" y="1379095"/>
                </a:lnTo>
                <a:cubicBezTo>
                  <a:pt x="6787534" y="1509010"/>
                  <a:pt x="6789676" y="1639396"/>
                  <a:pt x="6777541" y="1768839"/>
                </a:cubicBezTo>
                <a:cubicBezTo>
                  <a:pt x="6768617" y="1864030"/>
                  <a:pt x="6749837" y="1839236"/>
                  <a:pt x="6717580" y="1903751"/>
                </a:cubicBezTo>
                <a:cubicBezTo>
                  <a:pt x="6655522" y="2027867"/>
                  <a:pt x="6758525" y="1864819"/>
                  <a:pt x="6672609" y="1993692"/>
                </a:cubicBezTo>
                <a:cubicBezTo>
                  <a:pt x="6660418" y="2030266"/>
                  <a:pt x="6656697" y="2054575"/>
                  <a:pt x="6627639" y="2083633"/>
                </a:cubicBezTo>
                <a:cubicBezTo>
                  <a:pt x="6609973" y="2101299"/>
                  <a:pt x="6587665" y="2113613"/>
                  <a:pt x="6567678" y="2128603"/>
                </a:cubicBezTo>
                <a:cubicBezTo>
                  <a:pt x="6547691" y="2158583"/>
                  <a:pt x="6537698" y="2198557"/>
                  <a:pt x="6507718" y="2218544"/>
                </a:cubicBezTo>
                <a:cubicBezTo>
                  <a:pt x="6467031" y="2245668"/>
                  <a:pt x="6431866" y="2264864"/>
                  <a:pt x="6402786" y="2308485"/>
                </a:cubicBezTo>
                <a:cubicBezTo>
                  <a:pt x="6334987" y="2410185"/>
                  <a:pt x="6368305" y="2372948"/>
                  <a:pt x="6312845" y="2428406"/>
                </a:cubicBezTo>
                <a:cubicBezTo>
                  <a:pt x="6298336" y="2471933"/>
                  <a:pt x="6299576" y="2481363"/>
                  <a:pt x="6267875" y="2518347"/>
                </a:cubicBezTo>
                <a:cubicBezTo>
                  <a:pt x="6249480" y="2539808"/>
                  <a:pt x="6207914" y="2578308"/>
                  <a:pt x="6207914" y="2578308"/>
                </a:cubicBezTo>
                <a:cubicBezTo>
                  <a:pt x="6168495" y="2735985"/>
                  <a:pt x="6227338" y="2544316"/>
                  <a:pt x="6147954" y="2683239"/>
                </a:cubicBezTo>
                <a:cubicBezTo>
                  <a:pt x="6137733" y="2701127"/>
                  <a:pt x="6138624" y="2723391"/>
                  <a:pt x="6132964" y="2743200"/>
                </a:cubicBezTo>
                <a:cubicBezTo>
                  <a:pt x="6128623" y="2758393"/>
                  <a:pt x="6122970" y="2773180"/>
                  <a:pt x="6117973" y="2788170"/>
                </a:cubicBezTo>
                <a:cubicBezTo>
                  <a:pt x="6122970" y="2843134"/>
                  <a:pt x="6126118" y="2898298"/>
                  <a:pt x="6132964" y="2953062"/>
                </a:cubicBezTo>
                <a:cubicBezTo>
                  <a:pt x="6142998" y="3033335"/>
                  <a:pt x="6165165" y="3032086"/>
                  <a:pt x="6132964" y="3117954"/>
                </a:cubicBezTo>
                <a:cubicBezTo>
                  <a:pt x="6121662" y="3148091"/>
                  <a:pt x="6083015" y="3155780"/>
                  <a:pt x="6058013" y="3162924"/>
                </a:cubicBezTo>
                <a:cubicBezTo>
                  <a:pt x="6038204" y="3168584"/>
                  <a:pt x="6018627" y="3176860"/>
                  <a:pt x="5998052" y="3177915"/>
                </a:cubicBezTo>
                <a:cubicBezTo>
                  <a:pt x="5823325" y="3186876"/>
                  <a:pt x="5648281" y="3187908"/>
                  <a:pt x="5473396" y="3192905"/>
                </a:cubicBezTo>
                <a:cubicBezTo>
                  <a:pt x="5400581" y="3202007"/>
                  <a:pt x="5347195" y="3205717"/>
                  <a:pt x="5278524" y="3222885"/>
                </a:cubicBezTo>
                <a:cubicBezTo>
                  <a:pt x="5263195" y="3226717"/>
                  <a:pt x="5248883" y="3234043"/>
                  <a:pt x="5233554" y="3237875"/>
                </a:cubicBezTo>
                <a:cubicBezTo>
                  <a:pt x="5208836" y="3244054"/>
                  <a:pt x="5183587" y="3247868"/>
                  <a:pt x="5158603" y="3252865"/>
                </a:cubicBezTo>
                <a:cubicBezTo>
                  <a:pt x="5138616" y="3262859"/>
                  <a:pt x="5119565" y="3275000"/>
                  <a:pt x="5098642" y="3282846"/>
                </a:cubicBezTo>
                <a:cubicBezTo>
                  <a:pt x="5079352" y="3290080"/>
                  <a:pt x="5057109" y="3288623"/>
                  <a:pt x="5038682" y="3297836"/>
                </a:cubicBezTo>
                <a:cubicBezTo>
                  <a:pt x="5026041" y="3304156"/>
                  <a:pt x="5019737" y="3318987"/>
                  <a:pt x="5008701" y="3327816"/>
                </a:cubicBezTo>
                <a:cubicBezTo>
                  <a:pt x="4967186" y="3361028"/>
                  <a:pt x="4966261" y="3356954"/>
                  <a:pt x="4918760" y="3372787"/>
                </a:cubicBezTo>
                <a:cubicBezTo>
                  <a:pt x="4908767" y="3392774"/>
                  <a:pt x="4902187" y="3414870"/>
                  <a:pt x="4888780" y="3432747"/>
                </a:cubicBezTo>
                <a:cubicBezTo>
                  <a:pt x="4871820" y="3455360"/>
                  <a:pt x="4828819" y="3492708"/>
                  <a:pt x="4828819" y="3492708"/>
                </a:cubicBezTo>
                <a:cubicBezTo>
                  <a:pt x="4823822" y="3612629"/>
                  <a:pt x="4827083" y="3733181"/>
                  <a:pt x="4813829" y="3852472"/>
                </a:cubicBezTo>
                <a:cubicBezTo>
                  <a:pt x="4812791" y="3861815"/>
                  <a:pt x="4767733" y="3921877"/>
                  <a:pt x="4753868" y="3927423"/>
                </a:cubicBezTo>
                <a:cubicBezTo>
                  <a:pt x="4715611" y="3942726"/>
                  <a:pt x="4673036" y="3944373"/>
                  <a:pt x="4633947" y="3957403"/>
                </a:cubicBezTo>
                <a:cubicBezTo>
                  <a:pt x="4603967" y="3967396"/>
                  <a:pt x="4574994" y="3981185"/>
                  <a:pt x="4544006" y="3987383"/>
                </a:cubicBezTo>
                <a:cubicBezTo>
                  <a:pt x="4372172" y="4021752"/>
                  <a:pt x="4585063" y="3981068"/>
                  <a:pt x="4349134" y="4017364"/>
                </a:cubicBezTo>
                <a:cubicBezTo>
                  <a:pt x="4323952" y="4021238"/>
                  <a:pt x="4299592" y="4030472"/>
                  <a:pt x="4274183" y="4032354"/>
                </a:cubicBezTo>
                <a:cubicBezTo>
                  <a:pt x="4164442" y="4040483"/>
                  <a:pt x="4054328" y="4042347"/>
                  <a:pt x="3944400" y="4047344"/>
                </a:cubicBezTo>
                <a:cubicBezTo>
                  <a:pt x="3917544" y="4054058"/>
                  <a:pt x="3833132" y="4076171"/>
                  <a:pt x="3809488" y="4077324"/>
                </a:cubicBezTo>
                <a:cubicBezTo>
                  <a:pt x="3629750" y="4086092"/>
                  <a:pt x="3449724" y="4087318"/>
                  <a:pt x="3269842" y="4092315"/>
                </a:cubicBezTo>
                <a:cubicBezTo>
                  <a:pt x="3226312" y="4097756"/>
                  <a:pt x="3139481" y="4103725"/>
                  <a:pt x="3089960" y="4122295"/>
                </a:cubicBezTo>
                <a:cubicBezTo>
                  <a:pt x="3069037" y="4130141"/>
                  <a:pt x="3050923" y="4144429"/>
                  <a:pt x="3030000" y="4152275"/>
                </a:cubicBezTo>
                <a:cubicBezTo>
                  <a:pt x="2991566" y="4166688"/>
                  <a:pt x="2961316" y="4164132"/>
                  <a:pt x="2925068" y="4182256"/>
                </a:cubicBezTo>
                <a:cubicBezTo>
                  <a:pt x="2908954" y="4190313"/>
                  <a:pt x="2896967" y="4205910"/>
                  <a:pt x="2880098" y="4212236"/>
                </a:cubicBezTo>
                <a:cubicBezTo>
                  <a:pt x="2856242" y="4221182"/>
                  <a:pt x="2830019" y="4221699"/>
                  <a:pt x="2805147" y="4227226"/>
                </a:cubicBezTo>
                <a:cubicBezTo>
                  <a:pt x="2785035" y="4231695"/>
                  <a:pt x="2765173" y="4237219"/>
                  <a:pt x="2745186" y="4242216"/>
                </a:cubicBezTo>
                <a:cubicBezTo>
                  <a:pt x="2717878" y="4255871"/>
                  <a:pt x="2673343" y="4281672"/>
                  <a:pt x="2640255" y="4287187"/>
                </a:cubicBezTo>
                <a:cubicBezTo>
                  <a:pt x="2595624" y="4294625"/>
                  <a:pt x="2550314" y="4297180"/>
                  <a:pt x="2505344" y="4302177"/>
                </a:cubicBezTo>
                <a:cubicBezTo>
                  <a:pt x="2380426" y="4297180"/>
                  <a:pt x="2255290" y="4296094"/>
                  <a:pt x="2130590" y="4287187"/>
                </a:cubicBezTo>
                <a:cubicBezTo>
                  <a:pt x="2114829" y="4286061"/>
                  <a:pt x="2101113" y="4275296"/>
                  <a:pt x="2085619" y="4272197"/>
                </a:cubicBezTo>
                <a:cubicBezTo>
                  <a:pt x="2050973" y="4265268"/>
                  <a:pt x="2015665" y="4262203"/>
                  <a:pt x="1980688" y="4257206"/>
                </a:cubicBezTo>
                <a:cubicBezTo>
                  <a:pt x="1880270" y="4223733"/>
                  <a:pt x="1987282" y="4255914"/>
                  <a:pt x="1800806" y="4227226"/>
                </a:cubicBezTo>
                <a:cubicBezTo>
                  <a:pt x="1780443" y="4224093"/>
                  <a:pt x="1761115" y="4215921"/>
                  <a:pt x="1740845" y="4212236"/>
                </a:cubicBezTo>
                <a:cubicBezTo>
                  <a:pt x="1706083" y="4205916"/>
                  <a:pt x="1670891" y="4202243"/>
                  <a:pt x="1635914" y="4197246"/>
                </a:cubicBezTo>
                <a:cubicBezTo>
                  <a:pt x="1620924" y="4192249"/>
                  <a:pt x="1606586" y="4184491"/>
                  <a:pt x="1590944" y="4182256"/>
                </a:cubicBezTo>
                <a:cubicBezTo>
                  <a:pt x="1330511" y="4145050"/>
                  <a:pt x="1019803" y="4176713"/>
                  <a:pt x="781475" y="4182256"/>
                </a:cubicBezTo>
                <a:cubicBezTo>
                  <a:pt x="576762" y="4250493"/>
                  <a:pt x="785966" y="4176048"/>
                  <a:pt x="631573" y="4242216"/>
                </a:cubicBezTo>
                <a:cubicBezTo>
                  <a:pt x="595635" y="4257618"/>
                  <a:pt x="564672" y="4261331"/>
                  <a:pt x="526642" y="4272197"/>
                </a:cubicBezTo>
                <a:cubicBezTo>
                  <a:pt x="511449" y="4276538"/>
                  <a:pt x="496865" y="4282846"/>
                  <a:pt x="481672" y="4287187"/>
                </a:cubicBezTo>
                <a:cubicBezTo>
                  <a:pt x="461863" y="4292847"/>
                  <a:pt x="441444" y="4296257"/>
                  <a:pt x="421711" y="4302177"/>
                </a:cubicBezTo>
                <a:cubicBezTo>
                  <a:pt x="391442" y="4311258"/>
                  <a:pt x="331770" y="4332157"/>
                  <a:pt x="331770" y="4332157"/>
                </a:cubicBezTo>
                <a:cubicBezTo>
                  <a:pt x="316780" y="4342151"/>
                  <a:pt x="300868" y="4350884"/>
                  <a:pt x="286800" y="4362138"/>
                </a:cubicBezTo>
                <a:cubicBezTo>
                  <a:pt x="275764" y="4370967"/>
                  <a:pt x="268938" y="4384847"/>
                  <a:pt x="256819" y="4392118"/>
                </a:cubicBezTo>
                <a:cubicBezTo>
                  <a:pt x="243270" y="4400247"/>
                  <a:pt x="225982" y="4400042"/>
                  <a:pt x="211849" y="4407108"/>
                </a:cubicBezTo>
                <a:cubicBezTo>
                  <a:pt x="195735" y="4415165"/>
                  <a:pt x="181868" y="4427095"/>
                  <a:pt x="166878" y="4437088"/>
                </a:cubicBezTo>
                <a:cubicBezTo>
                  <a:pt x="98902" y="4539054"/>
                  <a:pt x="166958" y="4421731"/>
                  <a:pt x="121908" y="4631960"/>
                </a:cubicBezTo>
                <a:cubicBezTo>
                  <a:pt x="117226" y="4653810"/>
                  <a:pt x="100226" y="4671173"/>
                  <a:pt x="91927" y="4691921"/>
                </a:cubicBezTo>
                <a:cubicBezTo>
                  <a:pt x="80190" y="4721263"/>
                  <a:pt x="79476" y="4755567"/>
                  <a:pt x="61947" y="4781862"/>
                </a:cubicBezTo>
                <a:cubicBezTo>
                  <a:pt x="51954" y="4796852"/>
                  <a:pt x="43222" y="4812765"/>
                  <a:pt x="31967" y="4826833"/>
                </a:cubicBezTo>
                <a:cubicBezTo>
                  <a:pt x="23138" y="4837869"/>
                  <a:pt x="8307" y="4844172"/>
                  <a:pt x="1986" y="4856813"/>
                </a:cubicBezTo>
                <a:cubicBezTo>
                  <a:pt x="-2483" y="4865751"/>
                  <a:pt x="1986" y="4876800"/>
                  <a:pt x="1986" y="4886793"/>
                </a:cubicBezTo>
                <a:lnTo>
                  <a:pt x="541632" y="4976734"/>
                </a:lnTo>
                <a:lnTo>
                  <a:pt x="736505" y="4976734"/>
                </a:lnTo>
                <a:lnTo>
                  <a:pt x="8531390" y="4856813"/>
                </a:lnTo>
                <a:lnTo>
                  <a:pt x="8366498" y="4497049"/>
                </a:lnTo>
                <a:cubicBezTo>
                  <a:pt x="8324174" y="4437796"/>
                  <a:pt x="8299772" y="4391476"/>
                  <a:pt x="8246577" y="4347147"/>
                </a:cubicBezTo>
                <a:cubicBezTo>
                  <a:pt x="8232737" y="4335613"/>
                  <a:pt x="8218475" y="4323493"/>
                  <a:pt x="8201606" y="4317167"/>
                </a:cubicBezTo>
                <a:cubicBezTo>
                  <a:pt x="8177750" y="4308221"/>
                  <a:pt x="8151527" y="4307704"/>
                  <a:pt x="8126655" y="4302177"/>
                </a:cubicBezTo>
                <a:cubicBezTo>
                  <a:pt x="7947661" y="4262401"/>
                  <a:pt x="8219127" y="4316266"/>
                  <a:pt x="7976754" y="4272197"/>
                </a:cubicBezTo>
                <a:cubicBezTo>
                  <a:pt x="7951686" y="4267639"/>
                  <a:pt x="7926521" y="4263386"/>
                  <a:pt x="7901803" y="4257206"/>
                </a:cubicBezTo>
                <a:cubicBezTo>
                  <a:pt x="7886474" y="4253374"/>
                  <a:pt x="7872606" y="4243144"/>
                  <a:pt x="7856832" y="4242216"/>
                </a:cubicBezTo>
                <a:cubicBezTo>
                  <a:pt x="7702121" y="4233115"/>
                  <a:pt x="7547035" y="4232223"/>
                  <a:pt x="7392137" y="4227226"/>
                </a:cubicBezTo>
                <a:cubicBezTo>
                  <a:pt x="7363630" y="4221525"/>
                  <a:pt x="7302945" y="4212611"/>
                  <a:pt x="7272216" y="4197246"/>
                </a:cubicBezTo>
                <a:cubicBezTo>
                  <a:pt x="7256102" y="4189189"/>
                  <a:pt x="7243359" y="4175322"/>
                  <a:pt x="7227245" y="4167265"/>
                </a:cubicBezTo>
                <a:cubicBezTo>
                  <a:pt x="7213112" y="4160199"/>
                  <a:pt x="7196087" y="4159949"/>
                  <a:pt x="7182275" y="4152275"/>
                </a:cubicBezTo>
                <a:cubicBezTo>
                  <a:pt x="7150778" y="4134777"/>
                  <a:pt x="7128145" y="4096294"/>
                  <a:pt x="7092334" y="4092315"/>
                </a:cubicBezTo>
                <a:lnTo>
                  <a:pt x="6957423" y="4077324"/>
                </a:lnTo>
                <a:cubicBezTo>
                  <a:pt x="6937436" y="4072327"/>
                  <a:pt x="6917195" y="4068254"/>
                  <a:pt x="6897462" y="4062334"/>
                </a:cubicBezTo>
                <a:cubicBezTo>
                  <a:pt x="6867193" y="4053253"/>
                  <a:pt x="6838179" y="4040018"/>
                  <a:pt x="6807521" y="4032354"/>
                </a:cubicBezTo>
                <a:cubicBezTo>
                  <a:pt x="6787534" y="4027357"/>
                  <a:pt x="6767293" y="4023284"/>
                  <a:pt x="6747560" y="4017364"/>
                </a:cubicBezTo>
                <a:cubicBezTo>
                  <a:pt x="6717291" y="4008283"/>
                  <a:pt x="6687599" y="3997377"/>
                  <a:pt x="6657619" y="3987383"/>
                </a:cubicBezTo>
                <a:cubicBezTo>
                  <a:pt x="6642629" y="3982386"/>
                  <a:pt x="6625796" y="3981158"/>
                  <a:pt x="6612649" y="3972393"/>
                </a:cubicBezTo>
                <a:cubicBezTo>
                  <a:pt x="6582669" y="3952406"/>
                  <a:pt x="6548186" y="3937911"/>
                  <a:pt x="6522708" y="3912433"/>
                </a:cubicBezTo>
                <a:cubicBezTo>
                  <a:pt x="6512714" y="3902439"/>
                  <a:pt x="6503763" y="3891281"/>
                  <a:pt x="6492727" y="3882452"/>
                </a:cubicBezTo>
                <a:cubicBezTo>
                  <a:pt x="6478659" y="3871198"/>
                  <a:pt x="6461597" y="3864005"/>
                  <a:pt x="6447757" y="3852472"/>
                </a:cubicBezTo>
                <a:cubicBezTo>
                  <a:pt x="6404474" y="3816403"/>
                  <a:pt x="6402285" y="3806749"/>
                  <a:pt x="6372806" y="3762531"/>
                </a:cubicBezTo>
                <a:lnTo>
                  <a:pt x="6327836" y="3627619"/>
                </a:lnTo>
                <a:lnTo>
                  <a:pt x="6312845" y="3582649"/>
                </a:lnTo>
                <a:cubicBezTo>
                  <a:pt x="6317842" y="3472721"/>
                  <a:pt x="6319061" y="3362556"/>
                  <a:pt x="6327836" y="3252865"/>
                </a:cubicBezTo>
                <a:cubicBezTo>
                  <a:pt x="6329096" y="3237114"/>
                  <a:pt x="6338994" y="3223224"/>
                  <a:pt x="6342826" y="3207895"/>
                </a:cubicBezTo>
                <a:cubicBezTo>
                  <a:pt x="6349005" y="3183177"/>
                  <a:pt x="6352289" y="3157816"/>
                  <a:pt x="6357816" y="3132944"/>
                </a:cubicBezTo>
                <a:cubicBezTo>
                  <a:pt x="6400157" y="2942405"/>
                  <a:pt x="6342583" y="3224100"/>
                  <a:pt x="6387796" y="2998033"/>
                </a:cubicBezTo>
                <a:cubicBezTo>
                  <a:pt x="6382799" y="2948066"/>
                  <a:pt x="6380442" y="2897764"/>
                  <a:pt x="6372806" y="2848131"/>
                </a:cubicBezTo>
                <a:cubicBezTo>
                  <a:pt x="6370403" y="2832514"/>
                  <a:pt x="6362157" y="2818353"/>
                  <a:pt x="6357816" y="2803160"/>
                </a:cubicBezTo>
                <a:cubicBezTo>
                  <a:pt x="6352156" y="2783351"/>
                  <a:pt x="6347823" y="2763187"/>
                  <a:pt x="6342826" y="2743200"/>
                </a:cubicBezTo>
                <a:cubicBezTo>
                  <a:pt x="6352819" y="2703226"/>
                  <a:pt x="6361965" y="2663030"/>
                  <a:pt x="6372806" y="2623278"/>
                </a:cubicBezTo>
                <a:cubicBezTo>
                  <a:pt x="6376963" y="2608034"/>
                  <a:pt x="6376623" y="2589481"/>
                  <a:pt x="6387796" y="2578308"/>
                </a:cubicBezTo>
                <a:cubicBezTo>
                  <a:pt x="6398969" y="2567135"/>
                  <a:pt x="6417777" y="2568315"/>
                  <a:pt x="6432767" y="2563318"/>
                </a:cubicBezTo>
                <a:cubicBezTo>
                  <a:pt x="6461949" y="2475771"/>
                  <a:pt x="6424924" y="2556169"/>
                  <a:pt x="6492727" y="2488367"/>
                </a:cubicBezTo>
                <a:cubicBezTo>
                  <a:pt x="6505466" y="2475628"/>
                  <a:pt x="6511454" y="2457465"/>
                  <a:pt x="6522708" y="2443397"/>
                </a:cubicBezTo>
                <a:cubicBezTo>
                  <a:pt x="6531537" y="2432361"/>
                  <a:pt x="6543859" y="2424452"/>
                  <a:pt x="6552688" y="2413416"/>
                </a:cubicBezTo>
                <a:cubicBezTo>
                  <a:pt x="6563942" y="2399348"/>
                  <a:pt x="6571414" y="2382514"/>
                  <a:pt x="6582668" y="2368446"/>
                </a:cubicBezTo>
                <a:cubicBezTo>
                  <a:pt x="6619781" y="2322055"/>
                  <a:pt x="6608037" y="2350984"/>
                  <a:pt x="6657619" y="2308485"/>
                </a:cubicBezTo>
                <a:lnTo>
                  <a:pt x="6762550" y="2203554"/>
                </a:lnTo>
                <a:lnTo>
                  <a:pt x="6792531" y="2173574"/>
                </a:lnTo>
                <a:lnTo>
                  <a:pt x="6822511" y="2143593"/>
                </a:lnTo>
                <a:cubicBezTo>
                  <a:pt x="6827508" y="2128603"/>
                  <a:pt x="6829371" y="2112172"/>
                  <a:pt x="6837501" y="2098623"/>
                </a:cubicBezTo>
                <a:cubicBezTo>
                  <a:pt x="6844773" y="2086504"/>
                  <a:pt x="6861161" y="2081283"/>
                  <a:pt x="6867482" y="2068642"/>
                </a:cubicBezTo>
                <a:cubicBezTo>
                  <a:pt x="6881615" y="2040376"/>
                  <a:pt x="6891264" y="2009689"/>
                  <a:pt x="6897462" y="1978701"/>
                </a:cubicBezTo>
                <a:cubicBezTo>
                  <a:pt x="6902459" y="1953718"/>
                  <a:pt x="6902416" y="1927169"/>
                  <a:pt x="6912452" y="1903751"/>
                </a:cubicBezTo>
                <a:cubicBezTo>
                  <a:pt x="6918019" y="1890761"/>
                  <a:pt x="6932439" y="1883764"/>
                  <a:pt x="6942432" y="1873770"/>
                </a:cubicBezTo>
                <a:lnTo>
                  <a:pt x="6972413" y="1783829"/>
                </a:lnTo>
                <a:cubicBezTo>
                  <a:pt x="6977410" y="1768839"/>
                  <a:pt x="6976230" y="1750032"/>
                  <a:pt x="6987403" y="1738859"/>
                </a:cubicBezTo>
                <a:lnTo>
                  <a:pt x="7017383" y="1708878"/>
                </a:lnTo>
                <a:cubicBezTo>
                  <a:pt x="7022380" y="1693888"/>
                  <a:pt x="7029546" y="1679454"/>
                  <a:pt x="7032373" y="1663908"/>
                </a:cubicBezTo>
                <a:cubicBezTo>
                  <a:pt x="7039580" y="1624273"/>
                  <a:pt x="7044494" y="1584169"/>
                  <a:pt x="7047364" y="1543987"/>
                </a:cubicBezTo>
                <a:cubicBezTo>
                  <a:pt x="7054493" y="1444182"/>
                  <a:pt x="7044455" y="1342629"/>
                  <a:pt x="7062354" y="1244183"/>
                </a:cubicBezTo>
                <a:cubicBezTo>
                  <a:pt x="7065577" y="1226458"/>
                  <a:pt x="7091210" y="1222260"/>
                  <a:pt x="7107324" y="1214203"/>
                </a:cubicBezTo>
                <a:cubicBezTo>
                  <a:pt x="7127354" y="1204188"/>
                  <a:pt x="7194966" y="1188065"/>
                  <a:pt x="7212255" y="1184223"/>
                </a:cubicBezTo>
                <a:cubicBezTo>
                  <a:pt x="7358391" y="1151749"/>
                  <a:pt x="7343995" y="1166244"/>
                  <a:pt x="7572019" y="1154242"/>
                </a:cubicBezTo>
                <a:cubicBezTo>
                  <a:pt x="7683668" y="1079811"/>
                  <a:pt x="7546548" y="1175469"/>
                  <a:pt x="7661960" y="1079292"/>
                </a:cubicBezTo>
                <a:cubicBezTo>
                  <a:pt x="7675800" y="1067758"/>
                  <a:pt x="7693372" y="1061175"/>
                  <a:pt x="7706931" y="1049311"/>
                </a:cubicBezTo>
                <a:cubicBezTo>
                  <a:pt x="7733521" y="1026045"/>
                  <a:pt x="7781882" y="974360"/>
                  <a:pt x="7781882" y="974360"/>
                </a:cubicBezTo>
                <a:cubicBezTo>
                  <a:pt x="7776885" y="894413"/>
                  <a:pt x="7784644" y="812629"/>
                  <a:pt x="7766891" y="734518"/>
                </a:cubicBezTo>
                <a:cubicBezTo>
                  <a:pt x="7758906" y="699382"/>
                  <a:pt x="7726918" y="674557"/>
                  <a:pt x="7706931" y="644577"/>
                </a:cubicBezTo>
                <a:lnTo>
                  <a:pt x="7676950" y="599606"/>
                </a:lnTo>
                <a:cubicBezTo>
                  <a:pt x="7654295" y="508986"/>
                  <a:pt x="7668475" y="559192"/>
                  <a:pt x="7631980" y="449705"/>
                </a:cubicBezTo>
                <a:lnTo>
                  <a:pt x="7616990" y="404734"/>
                </a:lnTo>
                <a:cubicBezTo>
                  <a:pt x="7611993" y="319790"/>
                  <a:pt x="7602000" y="234992"/>
                  <a:pt x="7602000" y="149901"/>
                </a:cubicBezTo>
                <a:cubicBezTo>
                  <a:pt x="7602000" y="129299"/>
                  <a:pt x="7604120" y="106028"/>
                  <a:pt x="7616990" y="89941"/>
                </a:cubicBezTo>
                <a:cubicBezTo>
                  <a:pt x="7626861" y="77603"/>
                  <a:pt x="7646970" y="79948"/>
                  <a:pt x="7661960" y="74951"/>
                </a:cubicBezTo>
                <a:cubicBezTo>
                  <a:pt x="7671954" y="64957"/>
                  <a:pt x="7684669" y="57089"/>
                  <a:pt x="7691941" y="44970"/>
                </a:cubicBezTo>
                <a:cubicBezTo>
                  <a:pt x="7700071" y="31421"/>
                  <a:pt x="7691941" y="7495"/>
                  <a:pt x="7691941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01184" y="4693582"/>
            <a:ext cx="1810063" cy="806872"/>
          </a:xfrm>
          <a:custGeom>
            <a:avLst/>
            <a:gdLst>
              <a:gd name="connsiteX0" fmla="*/ 434715 w 2413417"/>
              <a:gd name="connsiteY0" fmla="*/ 41507 h 1075829"/>
              <a:gd name="connsiteX1" fmla="*/ 434715 w 2413417"/>
              <a:gd name="connsiteY1" fmla="*/ 41507 h 1075829"/>
              <a:gd name="connsiteX2" fmla="*/ 1334125 w 2413417"/>
              <a:gd name="connsiteY2" fmla="*/ 116458 h 1075829"/>
              <a:gd name="connsiteX3" fmla="*/ 1364105 w 2413417"/>
              <a:gd name="connsiteY3" fmla="*/ 146439 h 1075829"/>
              <a:gd name="connsiteX4" fmla="*/ 1379096 w 2413417"/>
              <a:gd name="connsiteY4" fmla="*/ 266360 h 1075829"/>
              <a:gd name="connsiteX5" fmla="*/ 1424066 w 2413417"/>
              <a:gd name="connsiteY5" fmla="*/ 281350 h 1075829"/>
              <a:gd name="connsiteX6" fmla="*/ 1454046 w 2413417"/>
              <a:gd name="connsiteY6" fmla="*/ 326321 h 1075829"/>
              <a:gd name="connsiteX7" fmla="*/ 1558978 w 2413417"/>
              <a:gd name="connsiteY7" fmla="*/ 371291 h 1075829"/>
              <a:gd name="connsiteX8" fmla="*/ 1918741 w 2413417"/>
              <a:gd name="connsiteY8" fmla="*/ 356301 h 1075829"/>
              <a:gd name="connsiteX9" fmla="*/ 1963712 w 2413417"/>
              <a:gd name="connsiteY9" fmla="*/ 341311 h 1075829"/>
              <a:gd name="connsiteX10" fmla="*/ 2098623 w 2413417"/>
              <a:gd name="connsiteY10" fmla="*/ 326321 h 1075829"/>
              <a:gd name="connsiteX11" fmla="*/ 2248525 w 2413417"/>
              <a:gd name="connsiteY11" fmla="*/ 341311 h 1075829"/>
              <a:gd name="connsiteX12" fmla="*/ 2293496 w 2413417"/>
              <a:gd name="connsiteY12" fmla="*/ 356301 h 1075829"/>
              <a:gd name="connsiteX13" fmla="*/ 2383437 w 2413417"/>
              <a:gd name="connsiteY13" fmla="*/ 431252 h 1075829"/>
              <a:gd name="connsiteX14" fmla="*/ 2413417 w 2413417"/>
              <a:gd name="connsiteY14" fmla="*/ 476222 h 1075829"/>
              <a:gd name="connsiteX15" fmla="*/ 2398427 w 2413417"/>
              <a:gd name="connsiteY15" fmla="*/ 626124 h 1075829"/>
              <a:gd name="connsiteX16" fmla="*/ 2383437 w 2413417"/>
              <a:gd name="connsiteY16" fmla="*/ 671094 h 1075829"/>
              <a:gd name="connsiteX17" fmla="*/ 2338466 w 2413417"/>
              <a:gd name="connsiteY17" fmla="*/ 716065 h 1075829"/>
              <a:gd name="connsiteX18" fmla="*/ 2293496 w 2413417"/>
              <a:gd name="connsiteY18" fmla="*/ 746045 h 1075829"/>
              <a:gd name="connsiteX19" fmla="*/ 2008682 w 2413417"/>
              <a:gd name="connsiteY19" fmla="*/ 761035 h 1075829"/>
              <a:gd name="connsiteX20" fmla="*/ 1858781 w 2413417"/>
              <a:gd name="connsiteY20" fmla="*/ 776025 h 1075829"/>
              <a:gd name="connsiteX21" fmla="*/ 1813810 w 2413417"/>
              <a:gd name="connsiteY21" fmla="*/ 791016 h 1075829"/>
              <a:gd name="connsiteX22" fmla="*/ 1783830 w 2413417"/>
              <a:gd name="connsiteY22" fmla="*/ 835986 h 1075829"/>
              <a:gd name="connsiteX23" fmla="*/ 1753850 w 2413417"/>
              <a:gd name="connsiteY23" fmla="*/ 940917 h 1075829"/>
              <a:gd name="connsiteX24" fmla="*/ 1738859 w 2413417"/>
              <a:gd name="connsiteY24" fmla="*/ 985888 h 1075829"/>
              <a:gd name="connsiteX25" fmla="*/ 1618938 w 2413417"/>
              <a:gd name="connsiteY25" fmla="*/ 1030858 h 1075829"/>
              <a:gd name="connsiteX26" fmla="*/ 1558978 w 2413417"/>
              <a:gd name="connsiteY26" fmla="*/ 1045848 h 1075829"/>
              <a:gd name="connsiteX27" fmla="*/ 1439056 w 2413417"/>
              <a:gd name="connsiteY27" fmla="*/ 1075829 h 1075829"/>
              <a:gd name="connsiteX28" fmla="*/ 1154243 w 2413417"/>
              <a:gd name="connsiteY28" fmla="*/ 1045848 h 1075829"/>
              <a:gd name="connsiteX29" fmla="*/ 1124263 w 2413417"/>
              <a:gd name="connsiteY29" fmla="*/ 1000878 h 1075829"/>
              <a:gd name="connsiteX30" fmla="*/ 1064302 w 2413417"/>
              <a:gd name="connsiteY30" fmla="*/ 940917 h 1075829"/>
              <a:gd name="connsiteX31" fmla="*/ 1004341 w 2413417"/>
              <a:gd name="connsiteY31" fmla="*/ 910937 h 1075829"/>
              <a:gd name="connsiteX32" fmla="*/ 869430 w 2413417"/>
              <a:gd name="connsiteY32" fmla="*/ 880957 h 1075829"/>
              <a:gd name="connsiteX33" fmla="*/ 629587 w 2413417"/>
              <a:gd name="connsiteY33" fmla="*/ 895947 h 1075829"/>
              <a:gd name="connsiteX34" fmla="*/ 539646 w 2413417"/>
              <a:gd name="connsiteY34" fmla="*/ 925927 h 1075829"/>
              <a:gd name="connsiteX35" fmla="*/ 284814 w 2413417"/>
              <a:gd name="connsiteY35" fmla="*/ 910937 h 1075829"/>
              <a:gd name="connsiteX36" fmla="*/ 239843 w 2413417"/>
              <a:gd name="connsiteY36" fmla="*/ 865966 h 1075829"/>
              <a:gd name="connsiteX37" fmla="*/ 179882 w 2413417"/>
              <a:gd name="connsiteY37" fmla="*/ 820996 h 1075829"/>
              <a:gd name="connsiteX38" fmla="*/ 119922 w 2413417"/>
              <a:gd name="connsiteY38" fmla="*/ 731055 h 1075829"/>
              <a:gd name="connsiteX39" fmla="*/ 89941 w 2413417"/>
              <a:gd name="connsiteY39" fmla="*/ 686084 h 1075829"/>
              <a:gd name="connsiteX40" fmla="*/ 74951 w 2413417"/>
              <a:gd name="connsiteY40" fmla="*/ 641114 h 1075829"/>
              <a:gd name="connsiteX41" fmla="*/ 14991 w 2413417"/>
              <a:gd name="connsiteY41" fmla="*/ 551173 h 1075829"/>
              <a:gd name="connsiteX42" fmla="*/ 0 w 2413417"/>
              <a:gd name="connsiteY42" fmla="*/ 506202 h 1075829"/>
              <a:gd name="connsiteX43" fmla="*/ 44971 w 2413417"/>
              <a:gd name="connsiteY43" fmla="*/ 251370 h 1075829"/>
              <a:gd name="connsiteX44" fmla="*/ 104932 w 2413417"/>
              <a:gd name="connsiteY44" fmla="*/ 191409 h 1075829"/>
              <a:gd name="connsiteX45" fmla="*/ 134912 w 2413417"/>
              <a:gd name="connsiteY45" fmla="*/ 146439 h 1075829"/>
              <a:gd name="connsiteX46" fmla="*/ 224853 w 2413417"/>
              <a:gd name="connsiteY46" fmla="*/ 116458 h 1075829"/>
              <a:gd name="connsiteX47" fmla="*/ 269823 w 2413417"/>
              <a:gd name="connsiteY47" fmla="*/ 101468 h 1075829"/>
              <a:gd name="connsiteX48" fmla="*/ 299804 w 2413417"/>
              <a:gd name="connsiteY48" fmla="*/ 71488 h 1075829"/>
              <a:gd name="connsiteX49" fmla="*/ 434715 w 2413417"/>
              <a:gd name="connsiteY49" fmla="*/ 41507 h 107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413417" h="1075829">
                <a:moveTo>
                  <a:pt x="434715" y="41507"/>
                </a:moveTo>
                <a:lnTo>
                  <a:pt x="434715" y="41507"/>
                </a:lnTo>
                <a:cubicBezTo>
                  <a:pt x="480181" y="42349"/>
                  <a:pt x="1126455" y="-91219"/>
                  <a:pt x="1334125" y="116458"/>
                </a:cubicBezTo>
                <a:lnTo>
                  <a:pt x="1364105" y="146439"/>
                </a:lnTo>
                <a:cubicBezTo>
                  <a:pt x="1369102" y="186413"/>
                  <a:pt x="1362735" y="229547"/>
                  <a:pt x="1379096" y="266360"/>
                </a:cubicBezTo>
                <a:cubicBezTo>
                  <a:pt x="1385513" y="280799"/>
                  <a:pt x="1411728" y="271479"/>
                  <a:pt x="1424066" y="281350"/>
                </a:cubicBezTo>
                <a:cubicBezTo>
                  <a:pt x="1438134" y="292605"/>
                  <a:pt x="1441307" y="313582"/>
                  <a:pt x="1454046" y="326321"/>
                </a:cubicBezTo>
                <a:cubicBezTo>
                  <a:pt x="1488552" y="360827"/>
                  <a:pt x="1513109" y="359824"/>
                  <a:pt x="1558978" y="371291"/>
                </a:cubicBezTo>
                <a:cubicBezTo>
                  <a:pt x="1678899" y="366294"/>
                  <a:pt x="1799044" y="365167"/>
                  <a:pt x="1918741" y="356301"/>
                </a:cubicBezTo>
                <a:cubicBezTo>
                  <a:pt x="1934499" y="355134"/>
                  <a:pt x="1948126" y="343909"/>
                  <a:pt x="1963712" y="341311"/>
                </a:cubicBezTo>
                <a:cubicBezTo>
                  <a:pt x="2008343" y="333873"/>
                  <a:pt x="2053653" y="331318"/>
                  <a:pt x="2098623" y="326321"/>
                </a:cubicBezTo>
                <a:cubicBezTo>
                  <a:pt x="2148590" y="331318"/>
                  <a:pt x="2198892" y="333675"/>
                  <a:pt x="2248525" y="341311"/>
                </a:cubicBezTo>
                <a:cubicBezTo>
                  <a:pt x="2264142" y="343714"/>
                  <a:pt x="2279363" y="349235"/>
                  <a:pt x="2293496" y="356301"/>
                </a:cubicBezTo>
                <a:cubicBezTo>
                  <a:pt x="2327186" y="373146"/>
                  <a:pt x="2359757" y="402836"/>
                  <a:pt x="2383437" y="431252"/>
                </a:cubicBezTo>
                <a:cubicBezTo>
                  <a:pt x="2394970" y="445092"/>
                  <a:pt x="2403424" y="461232"/>
                  <a:pt x="2413417" y="476222"/>
                </a:cubicBezTo>
                <a:cubicBezTo>
                  <a:pt x="2408420" y="526189"/>
                  <a:pt x="2406063" y="576491"/>
                  <a:pt x="2398427" y="626124"/>
                </a:cubicBezTo>
                <a:cubicBezTo>
                  <a:pt x="2396024" y="641741"/>
                  <a:pt x="2392202" y="657947"/>
                  <a:pt x="2383437" y="671094"/>
                </a:cubicBezTo>
                <a:cubicBezTo>
                  <a:pt x="2371678" y="688733"/>
                  <a:pt x="2354752" y="702493"/>
                  <a:pt x="2338466" y="716065"/>
                </a:cubicBezTo>
                <a:cubicBezTo>
                  <a:pt x="2324626" y="727598"/>
                  <a:pt x="2311347" y="743611"/>
                  <a:pt x="2293496" y="746045"/>
                </a:cubicBezTo>
                <a:cubicBezTo>
                  <a:pt x="2199298" y="758890"/>
                  <a:pt x="2103526" y="754494"/>
                  <a:pt x="2008682" y="761035"/>
                </a:cubicBezTo>
                <a:cubicBezTo>
                  <a:pt x="1958585" y="764490"/>
                  <a:pt x="1908748" y="771028"/>
                  <a:pt x="1858781" y="776025"/>
                </a:cubicBezTo>
                <a:cubicBezTo>
                  <a:pt x="1843791" y="781022"/>
                  <a:pt x="1826149" y="781145"/>
                  <a:pt x="1813810" y="791016"/>
                </a:cubicBezTo>
                <a:cubicBezTo>
                  <a:pt x="1799742" y="802270"/>
                  <a:pt x="1791887" y="819872"/>
                  <a:pt x="1783830" y="835986"/>
                </a:cubicBezTo>
                <a:cubicBezTo>
                  <a:pt x="1771850" y="859946"/>
                  <a:pt x="1760254" y="918505"/>
                  <a:pt x="1753850" y="940917"/>
                </a:cubicBezTo>
                <a:cubicBezTo>
                  <a:pt x="1749509" y="956110"/>
                  <a:pt x="1748730" y="973549"/>
                  <a:pt x="1738859" y="985888"/>
                </a:cubicBezTo>
                <a:cubicBezTo>
                  <a:pt x="1708829" y="1023425"/>
                  <a:pt x="1660445" y="1021634"/>
                  <a:pt x="1618938" y="1030858"/>
                </a:cubicBezTo>
                <a:cubicBezTo>
                  <a:pt x="1598827" y="1035327"/>
                  <a:pt x="1579089" y="1041379"/>
                  <a:pt x="1558978" y="1045848"/>
                </a:cubicBezTo>
                <a:cubicBezTo>
                  <a:pt x="1450446" y="1069967"/>
                  <a:pt x="1519415" y="1049043"/>
                  <a:pt x="1439056" y="1075829"/>
                </a:cubicBezTo>
                <a:cubicBezTo>
                  <a:pt x="1344118" y="1065835"/>
                  <a:pt x="1247109" y="1067959"/>
                  <a:pt x="1154243" y="1045848"/>
                </a:cubicBezTo>
                <a:cubicBezTo>
                  <a:pt x="1136717" y="1041675"/>
                  <a:pt x="1135987" y="1014557"/>
                  <a:pt x="1124263" y="1000878"/>
                </a:cubicBezTo>
                <a:cubicBezTo>
                  <a:pt x="1105868" y="979417"/>
                  <a:pt x="1089584" y="953558"/>
                  <a:pt x="1064302" y="940917"/>
                </a:cubicBezTo>
                <a:cubicBezTo>
                  <a:pt x="1044315" y="930924"/>
                  <a:pt x="1025264" y="918783"/>
                  <a:pt x="1004341" y="910937"/>
                </a:cubicBezTo>
                <a:cubicBezTo>
                  <a:pt x="980146" y="901864"/>
                  <a:pt x="889783" y="885028"/>
                  <a:pt x="869430" y="880957"/>
                </a:cubicBezTo>
                <a:cubicBezTo>
                  <a:pt x="789482" y="885954"/>
                  <a:pt x="708956" y="885124"/>
                  <a:pt x="629587" y="895947"/>
                </a:cubicBezTo>
                <a:cubicBezTo>
                  <a:pt x="598275" y="900217"/>
                  <a:pt x="539646" y="925927"/>
                  <a:pt x="539646" y="925927"/>
                </a:cubicBezTo>
                <a:cubicBezTo>
                  <a:pt x="454702" y="920930"/>
                  <a:pt x="368252" y="927625"/>
                  <a:pt x="284814" y="910937"/>
                </a:cubicBezTo>
                <a:cubicBezTo>
                  <a:pt x="264026" y="906779"/>
                  <a:pt x="255939" y="879762"/>
                  <a:pt x="239843" y="865966"/>
                </a:cubicBezTo>
                <a:cubicBezTo>
                  <a:pt x="220874" y="849707"/>
                  <a:pt x="199869" y="835986"/>
                  <a:pt x="179882" y="820996"/>
                </a:cubicBezTo>
                <a:lnTo>
                  <a:pt x="119922" y="731055"/>
                </a:lnTo>
                <a:lnTo>
                  <a:pt x="89941" y="686084"/>
                </a:lnTo>
                <a:cubicBezTo>
                  <a:pt x="84944" y="671094"/>
                  <a:pt x="82625" y="654926"/>
                  <a:pt x="74951" y="641114"/>
                </a:cubicBezTo>
                <a:cubicBezTo>
                  <a:pt x="57453" y="609617"/>
                  <a:pt x="26386" y="585356"/>
                  <a:pt x="14991" y="551173"/>
                </a:cubicBezTo>
                <a:lnTo>
                  <a:pt x="0" y="506202"/>
                </a:lnTo>
                <a:cubicBezTo>
                  <a:pt x="9309" y="375879"/>
                  <a:pt x="-22122" y="329645"/>
                  <a:pt x="44971" y="251370"/>
                </a:cubicBezTo>
                <a:cubicBezTo>
                  <a:pt x="63366" y="229909"/>
                  <a:pt x="89253" y="214928"/>
                  <a:pt x="104932" y="191409"/>
                </a:cubicBezTo>
                <a:cubicBezTo>
                  <a:pt x="114925" y="176419"/>
                  <a:pt x="119635" y="155987"/>
                  <a:pt x="134912" y="146439"/>
                </a:cubicBezTo>
                <a:cubicBezTo>
                  <a:pt x="161711" y="129690"/>
                  <a:pt x="194873" y="126452"/>
                  <a:pt x="224853" y="116458"/>
                </a:cubicBezTo>
                <a:lnTo>
                  <a:pt x="269823" y="101468"/>
                </a:lnTo>
                <a:cubicBezTo>
                  <a:pt x="279817" y="91475"/>
                  <a:pt x="287163" y="77808"/>
                  <a:pt x="299804" y="71488"/>
                </a:cubicBezTo>
                <a:cubicBezTo>
                  <a:pt x="366086" y="38347"/>
                  <a:pt x="412230" y="46504"/>
                  <a:pt x="434715" y="41507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owchart: Extract 9"/>
          <p:cNvSpPr/>
          <p:nvPr/>
        </p:nvSpPr>
        <p:spPr>
          <a:xfrm>
            <a:off x="7591815" y="1846601"/>
            <a:ext cx="629119" cy="505918"/>
          </a:xfrm>
          <a:prstGeom prst="flowChartExtra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00736" y="4107068"/>
            <a:ext cx="164891" cy="87822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2537085" y="3328030"/>
            <a:ext cx="719528" cy="89076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63113" y="4218794"/>
            <a:ext cx="164891" cy="87822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3105967" y="3555481"/>
            <a:ext cx="815283" cy="89076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489878" y="3370855"/>
            <a:ext cx="280242" cy="89490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1005430" y="3382098"/>
            <a:ext cx="262175" cy="954469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Up Arrow 7"/>
          <p:cNvSpPr/>
          <p:nvPr/>
        </p:nvSpPr>
        <p:spPr>
          <a:xfrm rot="19956563">
            <a:off x="1935405" y="3220294"/>
            <a:ext cx="362423" cy="247032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1183" y="3127560"/>
            <a:ext cx="1668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p Arrow 21"/>
          <p:cNvSpPr/>
          <p:nvPr/>
        </p:nvSpPr>
        <p:spPr>
          <a:xfrm rot="1141735">
            <a:off x="3404737" y="2942855"/>
            <a:ext cx="290132" cy="47718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Up Arrow 23"/>
          <p:cNvSpPr/>
          <p:nvPr/>
        </p:nvSpPr>
        <p:spPr>
          <a:xfrm rot="1141735">
            <a:off x="3091372" y="2836477"/>
            <a:ext cx="290132" cy="47718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939502" y="2656070"/>
            <a:ext cx="16324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52031" y="1736048"/>
            <a:ext cx="16324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rved Right Arrow 27"/>
          <p:cNvSpPr/>
          <p:nvPr/>
        </p:nvSpPr>
        <p:spPr>
          <a:xfrm>
            <a:off x="4890401" y="1973000"/>
            <a:ext cx="548640" cy="912114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Flowchart: Connector 28"/>
          <p:cNvSpPr/>
          <p:nvPr/>
        </p:nvSpPr>
        <p:spPr>
          <a:xfrm flipH="1">
            <a:off x="5564538" y="2352519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Flowchart: Connector 29"/>
          <p:cNvSpPr/>
          <p:nvPr/>
        </p:nvSpPr>
        <p:spPr>
          <a:xfrm flipH="1">
            <a:off x="5678838" y="2466819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Flowchart: Connector 30"/>
          <p:cNvSpPr/>
          <p:nvPr/>
        </p:nvSpPr>
        <p:spPr>
          <a:xfrm flipH="1">
            <a:off x="5928330" y="2324338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Flowchart: Connector 31"/>
          <p:cNvSpPr/>
          <p:nvPr/>
        </p:nvSpPr>
        <p:spPr>
          <a:xfrm flipH="1">
            <a:off x="5683898" y="2820966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Flowchart: Connector 32"/>
          <p:cNvSpPr/>
          <p:nvPr/>
        </p:nvSpPr>
        <p:spPr>
          <a:xfrm flipH="1">
            <a:off x="5862304" y="2667693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Flowchart: Connector 34"/>
          <p:cNvSpPr/>
          <p:nvPr/>
        </p:nvSpPr>
        <p:spPr>
          <a:xfrm flipH="1">
            <a:off x="6449425" y="2342814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Flowchart: Connector 35"/>
          <p:cNvSpPr/>
          <p:nvPr/>
        </p:nvSpPr>
        <p:spPr>
          <a:xfrm flipH="1">
            <a:off x="6849380" y="2286937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lowchart: Connector 36"/>
          <p:cNvSpPr/>
          <p:nvPr/>
        </p:nvSpPr>
        <p:spPr>
          <a:xfrm flipH="1">
            <a:off x="6104932" y="2524705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Flowchart: Connector 37"/>
          <p:cNvSpPr/>
          <p:nvPr/>
        </p:nvSpPr>
        <p:spPr>
          <a:xfrm flipH="1">
            <a:off x="6861045" y="2674956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Flowchart: Connector 39"/>
          <p:cNvSpPr/>
          <p:nvPr/>
        </p:nvSpPr>
        <p:spPr>
          <a:xfrm flipH="1">
            <a:off x="5564960" y="2944561"/>
            <a:ext cx="34289" cy="8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119533" y="3275399"/>
            <a:ext cx="16324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84529" y="4013979"/>
            <a:ext cx="16324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3590" y="4916830"/>
            <a:ext cx="1024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LAKE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27802" y="2693308"/>
            <a:ext cx="217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Evaporation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683674" y="2234173"/>
            <a:ext cx="208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Transpiration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45437" y="1301594"/>
            <a:ext cx="200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Condensation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38538" y="2895375"/>
            <a:ext cx="202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Precipitation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57801" y="3538542"/>
            <a:ext cx="166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Run-off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#20 water </a:t>
            </a:r>
            <a:r>
              <a:rPr lang="en-US" dirty="0" smtClean="0"/>
              <a:t>cycle review sheet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www3.epa.gov/safewater/kids/flash/flash_watercycle.html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4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Hydro_cycle_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6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72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dew on grass?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11" y="1905000"/>
            <a:ext cx="8465270" cy="426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Have </a:t>
            </a:r>
            <a:r>
              <a:rPr lang="en-US" dirty="0"/>
              <a:t>you ever woken up after a clear summer night to find the grass is wet, even though you know it didn’t rain overnight? The moisture on the grass is called </a:t>
            </a:r>
            <a:r>
              <a:rPr lang="en-US" b="1" dirty="0"/>
              <a:t>dew</a:t>
            </a:r>
            <a:r>
              <a:rPr lang="en-US" dirty="0"/>
              <a:t>, which forms when water in the form of a gas, which scientists call </a:t>
            </a:r>
            <a:r>
              <a:rPr lang="en-US" b="1" dirty="0"/>
              <a:t>water vapor</a:t>
            </a:r>
            <a:r>
              <a:rPr lang="en-US" dirty="0"/>
              <a:t>, comes in contact with cool surfaces, like grass or the glass on a car parked outside. The term for the amount of water vapor in the air is called </a:t>
            </a:r>
            <a:r>
              <a:rPr lang="en-US" b="1" dirty="0"/>
              <a:t>humidity</a:t>
            </a:r>
            <a:r>
              <a:rPr lang="en-US" dirty="0"/>
              <a:t>. If the air contains a lot of water vapor, like in a rain forest, we say the humidity is high. If there is little water vapor in the air, like in a desert, the humidity is low.</a:t>
            </a:r>
          </a:p>
          <a:p>
            <a:pPr marL="0" indent="0">
              <a:buNone/>
            </a:pPr>
            <a:r>
              <a:rPr lang="en-US" dirty="0"/>
              <a:t>When a mass of air contains as much water vapor as it can hold, the air is </a:t>
            </a:r>
            <a:r>
              <a:rPr lang="en-US" b="1" dirty="0"/>
              <a:t>saturated</a:t>
            </a:r>
            <a:r>
              <a:rPr lang="en-US" dirty="0"/>
              <a:t>. Warm air can hold more water vapor than cold air, so if a mass of warm air is cooled, it can no longer hold some of its water vapor. Some of the water vapor </a:t>
            </a:r>
            <a:r>
              <a:rPr lang="en-US" b="1" dirty="0"/>
              <a:t>condenses</a:t>
            </a:r>
            <a:r>
              <a:rPr lang="en-US" dirty="0"/>
              <a:t>, which means the water vapor changes back to a liquid. The liquid water can fog up your bathroom mirror, or make the morning dew. The exact temperature at which water begins to condense from a mass of air is called the </a:t>
            </a:r>
            <a:r>
              <a:rPr lang="en-US" b="1" dirty="0"/>
              <a:t>dew point</a:t>
            </a:r>
            <a:r>
              <a:rPr lang="en-US" dirty="0"/>
              <a:t>.</a:t>
            </a:r>
          </a:p>
          <a:p>
            <a:r>
              <a:rPr lang="en-US" dirty="0">
                <a:hlinkClick r:id="rId2"/>
              </a:rPr>
              <a:t>https://www.education.com/science-fair/article/dew-drops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4" y="1905000"/>
            <a:ext cx="8060787" cy="42672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What is the water cycle and why is it important?</a:t>
            </a:r>
          </a:p>
          <a:p>
            <a:pPr marL="0" indent="0">
              <a:buNone/>
            </a:pPr>
            <a:r>
              <a:rPr lang="en-US" sz="4000" dirty="0" smtClean="0"/>
              <a:t>How does water distribution (how much water we have) contribute to the water cycle?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http://www.brainpop.com/science/earthsystem/watercycle/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(Review quiz at end if time permits)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905000"/>
            <a:ext cx="8661399" cy="4267200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How would you describe water to a visitor from another planet who has never seen it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?  </a:t>
            </a:r>
            <a:r>
              <a:rPr lang="en-US" sz="4400" b="1" dirty="0" smtClean="0">
                <a:solidFill>
                  <a:srgbClr val="FF0000"/>
                </a:solidFill>
              </a:rPr>
              <a:t>(min. 30 words)</a:t>
            </a:r>
          </a:p>
          <a:p>
            <a:endParaRPr lang="en-US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Remember to mention where it comes from, where to find it, how to use it, where it goes, etc.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34" y="1905000"/>
            <a:ext cx="831850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 have 8 stations setup around the room. </a:t>
            </a:r>
          </a:p>
          <a:p>
            <a:pPr marL="0" indent="0">
              <a:buNone/>
            </a:pPr>
            <a:r>
              <a:rPr lang="en-US" dirty="0" smtClean="0"/>
              <a:t>Each station has a di and a color stackable</a:t>
            </a:r>
          </a:p>
          <a:p>
            <a:pPr marL="0" indent="0">
              <a:buNone/>
            </a:pPr>
            <a:r>
              <a:rPr lang="en-US" dirty="0" smtClean="0"/>
              <a:t>You are to line up at the station and collect a colored stackable</a:t>
            </a:r>
          </a:p>
          <a:p>
            <a:pPr marL="0" indent="0">
              <a:buNone/>
            </a:pPr>
            <a:r>
              <a:rPr lang="en-US" dirty="0" smtClean="0"/>
              <a:t>Next you will roll the di and see what it lands on. Move to the appropriate station</a:t>
            </a:r>
          </a:p>
          <a:p>
            <a:pPr marL="0" indent="0">
              <a:buNone/>
            </a:pPr>
            <a:r>
              <a:rPr lang="en-US" dirty="0" smtClean="0"/>
              <a:t>If you roll the di and it tells you to stay. You must walk to the back of the line and wait your turn to roll again.</a:t>
            </a:r>
          </a:p>
          <a:p>
            <a:pPr marL="0" indent="0">
              <a:buNone/>
            </a:pPr>
            <a:r>
              <a:rPr lang="en-US" dirty="0" smtClean="0"/>
              <a:t>You will do this until you have 6 colored </a:t>
            </a:r>
            <a:r>
              <a:rPr lang="en-US" dirty="0" err="1" smtClean="0"/>
              <a:t>stackables</a:t>
            </a:r>
            <a:r>
              <a:rPr lang="en-US" dirty="0" smtClean="0"/>
              <a:t> on top of one another.</a:t>
            </a:r>
          </a:p>
          <a:p>
            <a:pPr marL="0" indent="0">
              <a:buNone/>
            </a:pPr>
            <a:r>
              <a:rPr lang="en-US" dirty="0" smtClean="0"/>
              <a:t>Return to your seat and await next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a Raindrop Story/comic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65" y="1905000"/>
            <a:ext cx="8437944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Write a creative comic  or story from the perspective of a raindrop.</a:t>
            </a:r>
          </a:p>
          <a:p>
            <a:r>
              <a:rPr lang="en-US" dirty="0" smtClean="0"/>
              <a:t>You must tell me each phase/ change you went through according to your water cycle voyage.</a:t>
            </a:r>
          </a:p>
          <a:p>
            <a:r>
              <a:rPr lang="en-US" dirty="0" smtClean="0"/>
              <a:t>BE CREATIVE! (tell me how many years elapsed…how you felt, places you’ve been, how you got there, etc.)</a:t>
            </a:r>
            <a:endParaRPr lang="en-US" dirty="0"/>
          </a:p>
          <a:p>
            <a:r>
              <a:rPr lang="en-US" dirty="0" smtClean="0"/>
              <a:t>Your comic must be a MINIMUM of 10 frames </a:t>
            </a:r>
            <a:endParaRPr lang="en-US" dirty="0"/>
          </a:p>
          <a:p>
            <a:r>
              <a:rPr lang="en-US" dirty="0" smtClean="0"/>
              <a:t>Highlight your phase changes. If you are at the same phase multiple times find a way to emphasize you being there longer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8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due Friday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323" y="1904999"/>
            <a:ext cx="4328062" cy="447265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Yellow – Ocean</a:t>
            </a:r>
          </a:p>
          <a:p>
            <a:r>
              <a:rPr lang="en-US" sz="3000" dirty="0" smtClean="0"/>
              <a:t>White – Clouds</a:t>
            </a:r>
          </a:p>
          <a:p>
            <a:r>
              <a:rPr lang="en-US" sz="3000" dirty="0" smtClean="0"/>
              <a:t>Brown – soil/groundwater</a:t>
            </a:r>
          </a:p>
          <a:p>
            <a:r>
              <a:rPr lang="en-US" sz="3000" dirty="0" smtClean="0"/>
              <a:t>Green – Glacier</a:t>
            </a:r>
          </a:p>
          <a:p>
            <a:r>
              <a:rPr lang="en-US" sz="3000" dirty="0" smtClean="0"/>
              <a:t>Red  – Animal</a:t>
            </a:r>
          </a:p>
          <a:p>
            <a:r>
              <a:rPr lang="en-US" sz="3000" dirty="0" smtClean="0"/>
              <a:t>Black – River</a:t>
            </a:r>
          </a:p>
          <a:p>
            <a:r>
              <a:rPr lang="en-US" sz="3000" dirty="0" smtClean="0"/>
              <a:t>Orange- Plants</a:t>
            </a:r>
          </a:p>
          <a:p>
            <a:r>
              <a:rPr lang="en-US" sz="3000" dirty="0" smtClean="0"/>
              <a:t>Pink – Lake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4249327" cy="46694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Requirements: Highlight all phase changes</a:t>
            </a:r>
          </a:p>
          <a:p>
            <a:r>
              <a:rPr lang="en-US" b="1" dirty="0" smtClean="0"/>
              <a:t>Story: </a:t>
            </a:r>
          </a:p>
          <a:p>
            <a:pPr marL="0" indent="0">
              <a:buNone/>
            </a:pPr>
            <a:r>
              <a:rPr lang="en-US" dirty="0" smtClean="0"/>
              <a:t>minimum of 3 paragraphs (5 sentences each) and a creative colored picture of your raindrop</a:t>
            </a:r>
          </a:p>
          <a:p>
            <a:endParaRPr lang="en-US" dirty="0"/>
          </a:p>
          <a:p>
            <a:r>
              <a:rPr lang="en-US" b="1" dirty="0" smtClean="0"/>
              <a:t>Comic strip:</a:t>
            </a:r>
          </a:p>
          <a:p>
            <a:pPr marL="0" indent="0">
              <a:buNone/>
            </a:pPr>
            <a:r>
              <a:rPr lang="en-US" dirty="0" smtClean="0"/>
              <a:t>Minimum of 10 frames</a:t>
            </a:r>
          </a:p>
          <a:p>
            <a:pPr marL="0" indent="0">
              <a:buNone/>
            </a:pPr>
            <a:r>
              <a:rPr lang="en-US" dirty="0" smtClean="0"/>
              <a:t>Must be in color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2" y="189723"/>
            <a:ext cx="8946037" cy="1144556"/>
          </a:xfrm>
        </p:spPr>
        <p:txBody>
          <a:bodyPr>
            <a:normAutofit fontScale="90000"/>
          </a:bodyPr>
          <a:lstStyle/>
          <a:p>
            <a:r>
              <a:rPr lang="en-US" dirty="0"/>
              <a:t>Discovery Education – The Water Cycle (17 </a:t>
            </a:r>
            <a:r>
              <a:rPr lang="en-US" dirty="0" err="1"/>
              <a:t>Mins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3" y="1659988"/>
            <a:ext cx="8719794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While watching the video students have to define precipitation, condensation, and evaporation.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nc.discoveryeducation.com/learn/player/31f1e75a-c15a-41b9-b376-26cc36c3bd3f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00"/>
                </a:solidFill>
              </a:rPr>
              <a:t>Water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06252"/>
            <a:ext cx="8381999" cy="4769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>
                <a:solidFill>
                  <a:schemeClr val="tx2"/>
                </a:solidFill>
              </a:rPr>
              <a:t>Water</a:t>
            </a:r>
            <a:r>
              <a:rPr lang="en-US" sz="3200" dirty="0" smtClean="0">
                <a:solidFill>
                  <a:schemeClr val="tx2"/>
                </a:solidFill>
              </a:rPr>
              <a:t> is one of the most common substances on Earth.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* </a:t>
            </a:r>
            <a:r>
              <a:rPr lang="en-US" sz="3200" u="sng" dirty="0" smtClean="0">
                <a:solidFill>
                  <a:schemeClr val="tx2"/>
                </a:solidFill>
              </a:rPr>
              <a:t>Water </a:t>
            </a:r>
            <a:r>
              <a:rPr lang="en-US" sz="3200" u="sng" dirty="0">
                <a:solidFill>
                  <a:schemeClr val="tx2"/>
                </a:solidFill>
              </a:rPr>
              <a:t>never leaves the Earth</a:t>
            </a:r>
            <a:r>
              <a:rPr lang="en-US" sz="3200" dirty="0">
                <a:solidFill>
                  <a:schemeClr val="tx2"/>
                </a:solidFill>
              </a:rPr>
              <a:t>. It is constantly being cycled </a:t>
            </a:r>
            <a:r>
              <a:rPr lang="en-US" sz="3200" dirty="0" smtClean="0">
                <a:solidFill>
                  <a:schemeClr val="tx2"/>
                </a:solidFill>
              </a:rPr>
              <a:t>throughout </a:t>
            </a:r>
            <a:r>
              <a:rPr lang="en-US" sz="3200" dirty="0">
                <a:solidFill>
                  <a:schemeClr val="tx2"/>
                </a:solidFill>
              </a:rPr>
              <a:t>the atmosphere, ocean, and </a:t>
            </a:r>
            <a:r>
              <a:rPr lang="en-US" sz="3200" dirty="0" smtClean="0">
                <a:solidFill>
                  <a:schemeClr val="tx2"/>
                </a:solidFill>
              </a:rPr>
              <a:t>land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in a process known as the </a:t>
            </a:r>
            <a:r>
              <a:rPr lang="en-US" sz="3200" b="1" u="sng" dirty="0" smtClean="0">
                <a:solidFill>
                  <a:schemeClr val="tx2"/>
                </a:solidFill>
              </a:rPr>
              <a:t>Water Cycle.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*</a:t>
            </a:r>
            <a:r>
              <a:rPr lang="en-US" sz="3200" dirty="0" smtClean="0">
                <a:solidFill>
                  <a:schemeClr val="tx2"/>
                </a:solidFill>
              </a:rPr>
              <a:t>The water cycle </a:t>
            </a:r>
            <a:r>
              <a:rPr lang="en-US" sz="3200" dirty="0">
                <a:solidFill>
                  <a:schemeClr val="tx2"/>
                </a:solidFill>
              </a:rPr>
              <a:t>is driven by </a:t>
            </a:r>
            <a:r>
              <a:rPr lang="en-US" sz="3200" u="sng" dirty="0">
                <a:solidFill>
                  <a:schemeClr val="tx2"/>
                </a:solidFill>
              </a:rPr>
              <a:t>energy from the sun</a:t>
            </a:r>
            <a:r>
              <a:rPr lang="en-US" sz="3200" dirty="0">
                <a:solidFill>
                  <a:schemeClr val="tx2"/>
                </a:solidFill>
              </a:rPr>
              <a:t>. 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The </a:t>
            </a:r>
            <a:r>
              <a:rPr lang="en-US" sz="3200" dirty="0">
                <a:solidFill>
                  <a:schemeClr val="tx2"/>
                </a:solidFill>
              </a:rPr>
              <a:t>water cycle is crucial to the existence of life on our planet</a:t>
            </a:r>
            <a:endParaRPr lang="en-US" sz="3200" dirty="0" smtClean="0">
              <a:solidFill>
                <a:schemeClr val="tx2"/>
              </a:solidFill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7"/>
          <a:stretch/>
        </p:blipFill>
        <p:spPr bwMode="auto">
          <a:xfrm>
            <a:off x="3040776" y="76830"/>
            <a:ext cx="994778" cy="1370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529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6" y="5486400"/>
            <a:ext cx="7716980" cy="685800"/>
          </a:xfrm>
        </p:spPr>
        <p:txBody>
          <a:bodyPr/>
          <a:lstStyle/>
          <a:p>
            <a:r>
              <a:rPr lang="en-US" dirty="0" smtClean="0"/>
              <a:t>Solid		</a:t>
            </a:r>
            <a:r>
              <a:rPr lang="en-US" smtClean="0"/>
              <a:t>	    Liquid		       Gas</a:t>
            </a:r>
            <a:endParaRPr lang="en-US" dirty="0"/>
          </a:p>
        </p:txBody>
      </p:sp>
      <p:pic>
        <p:nvPicPr>
          <p:cNvPr id="4" name="Picture 3" descr="Related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" t="9374" r="2560" b="13603"/>
          <a:stretch/>
        </p:blipFill>
        <p:spPr bwMode="auto">
          <a:xfrm>
            <a:off x="748146" y="1704109"/>
            <a:ext cx="7716980" cy="3519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95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06" y="1665026"/>
            <a:ext cx="8677420" cy="4479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* The process where the 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sun heats up liquid water and changes it to a gas </a:t>
            </a: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is called </a:t>
            </a:r>
            <a:r>
              <a:rPr lang="en-US" sz="3000" u="sng" dirty="0" smtClean="0">
                <a:solidFill>
                  <a:srgbClr val="FF0000"/>
                </a:solidFill>
                <a:latin typeface="Tahoma" charset="0"/>
              </a:rPr>
              <a:t>evaporation</a:t>
            </a:r>
            <a:r>
              <a:rPr lang="en-US" sz="3000" dirty="0">
                <a:solidFill>
                  <a:srgbClr val="FF0000"/>
                </a:solidFill>
                <a:latin typeface="Tahoma" charset="0"/>
              </a:rPr>
              <a:t>.   </a:t>
            </a:r>
            <a:endParaRPr lang="en-US" sz="3000" dirty="0" smtClean="0">
              <a:solidFill>
                <a:srgbClr val="FF0000"/>
              </a:solidFill>
              <a:latin typeface="Tahoma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Water 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that  evaporates from </a:t>
            </a: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Earth’s 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oceans, lakes, rivers, and moist soil rises up into the atmosphere.</a:t>
            </a:r>
            <a:endParaRPr lang="en-US" sz="3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5" descr="s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606" y="4479289"/>
            <a:ext cx="8350334" cy="28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*Transpiration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1905000"/>
            <a:ext cx="8352430" cy="42672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The </a:t>
            </a:r>
            <a:r>
              <a:rPr lang="en-US" sz="3200" dirty="0">
                <a:solidFill>
                  <a:schemeClr val="tx2"/>
                </a:solidFill>
              </a:rPr>
              <a:t>process of evaporation from plants is called </a:t>
            </a:r>
            <a:r>
              <a:rPr lang="en-US" sz="3200" u="sng" dirty="0">
                <a:solidFill>
                  <a:srgbClr val="FF0000"/>
                </a:solidFill>
              </a:rPr>
              <a:t>transpiration</a:t>
            </a:r>
            <a:r>
              <a:rPr lang="en-US" sz="3200" dirty="0" smtClean="0">
                <a:solidFill>
                  <a:schemeClr val="tx2"/>
                </a:solidFill>
              </a:rPr>
              <a:t>. This usually takes place as water exits from plants leaves</a:t>
            </a:r>
            <a:endParaRPr lang="en-US" sz="3200" dirty="0"/>
          </a:p>
        </p:txBody>
      </p:sp>
      <p:pic>
        <p:nvPicPr>
          <p:cNvPr id="1028" name="Picture 4" descr="https://static.pexels.com/photos/27714/pexels-photo-2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2" y="3751869"/>
            <a:ext cx="3977583" cy="28149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ranspi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75" y="3667027"/>
            <a:ext cx="4128941" cy="2899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*Condensation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30" y="1563806"/>
            <a:ext cx="8638939" cy="42672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As 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water (in the form of </a:t>
            </a: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gas or vapor) 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rises higher in the </a:t>
            </a: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atmosphere and starts 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to cool and become a liquid again. </a:t>
            </a: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This 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process is called </a:t>
            </a:r>
            <a:r>
              <a:rPr lang="en-US" sz="3000" u="sng" dirty="0">
                <a:solidFill>
                  <a:srgbClr val="FF0000"/>
                </a:solidFill>
                <a:latin typeface="Tahoma" charset="0"/>
              </a:rPr>
              <a:t>condensation.  </a:t>
            </a:r>
            <a:endParaRPr lang="en-US" sz="3000" u="sng" dirty="0" smtClean="0">
              <a:solidFill>
                <a:srgbClr val="FF0000"/>
              </a:solidFill>
              <a:latin typeface="Tahoma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This results 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in the </a:t>
            </a:r>
            <a:r>
              <a:rPr lang="en-US" sz="3000" u="sng" dirty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formation of clouds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.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ahoma" charset="0"/>
              </a:rPr>
            </a:br>
            <a:endParaRPr lang="en-US" dirty="0"/>
          </a:p>
        </p:txBody>
      </p:sp>
      <p:pic>
        <p:nvPicPr>
          <p:cNvPr id="4" name="Picture 4" descr="08_sky-clouds-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289" y="4067033"/>
            <a:ext cx="8350333" cy="25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1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*Precipitation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905000"/>
            <a:ext cx="8434317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u="sng" dirty="0" smtClean="0">
                <a:solidFill>
                  <a:srgbClr val="FF0000"/>
                </a:solidFill>
                <a:latin typeface="Tahoma" charset="0"/>
              </a:rPr>
              <a:t>Precipitation</a:t>
            </a: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 is when water 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in the clouds gets too </a:t>
            </a: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heavy, causing it to fall 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back </a:t>
            </a: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down to 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the </a:t>
            </a: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earth.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Precipitation can form as </a:t>
            </a:r>
            <a:r>
              <a:rPr lang="en-US" sz="3000" u="sng" dirty="0" smtClean="0">
                <a:solidFill>
                  <a:schemeClr val="tx1">
                    <a:lumMod val="50000"/>
                  </a:schemeClr>
                </a:solidFill>
                <a:latin typeface="Tahoma" charset="0"/>
              </a:rPr>
              <a:t>rain, hail, sleet, or snow</a:t>
            </a:r>
            <a:endParaRPr lang="en-US" sz="3000" u="sng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Image result for precip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20" y="4247370"/>
            <a:ext cx="3333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en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green.thmx</Template>
  <TotalTime>6678</TotalTime>
  <Words>931</Words>
  <Application>Microsoft Office PowerPoint</Application>
  <PresentationFormat>On-screen Show (4:3)</PresentationFormat>
  <Paragraphs>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Tahoma</vt:lpstr>
      <vt:lpstr>green</vt:lpstr>
      <vt:lpstr>Office Theme</vt:lpstr>
      <vt:lpstr>#19 Water Cycle Notes  </vt:lpstr>
      <vt:lpstr>Warm-up        </vt:lpstr>
      <vt:lpstr>Discovery Education – The Water Cycle (17 Mins) </vt:lpstr>
      <vt:lpstr>Water</vt:lpstr>
      <vt:lpstr>PowerPoint Presentation</vt:lpstr>
      <vt:lpstr>Evaporation</vt:lpstr>
      <vt:lpstr>*Transpiration</vt:lpstr>
      <vt:lpstr>*Condensation</vt:lpstr>
      <vt:lpstr>*Precipitation</vt:lpstr>
      <vt:lpstr>*Runoff</vt:lpstr>
      <vt:lpstr>PowerPoint Presentation</vt:lpstr>
      <vt:lpstr>PowerPoint Presentation</vt:lpstr>
      <vt:lpstr>#20 water cycle review sheet </vt:lpstr>
      <vt:lpstr>Extras…</vt:lpstr>
      <vt:lpstr>PowerPoint Presentation</vt:lpstr>
      <vt:lpstr>PowerPoint Presentation</vt:lpstr>
      <vt:lpstr>What causes dew on grass?</vt:lpstr>
      <vt:lpstr>Warm-up</vt:lpstr>
      <vt:lpstr>PowerPoint Presentation</vt:lpstr>
      <vt:lpstr>Water Simulation</vt:lpstr>
      <vt:lpstr>Life of a Raindrop Story/comic</vt:lpstr>
      <vt:lpstr>Homework due Friday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Hydrology</dc:title>
  <dc:creator>Brittany S</dc:creator>
  <cp:lastModifiedBy>Smart, Brittany S.</cp:lastModifiedBy>
  <cp:revision>227</cp:revision>
  <dcterms:created xsi:type="dcterms:W3CDTF">2012-10-08T02:56:43Z</dcterms:created>
  <dcterms:modified xsi:type="dcterms:W3CDTF">2019-10-15T20:13:28Z</dcterms:modified>
</cp:coreProperties>
</file>