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28E6-EC25-47FD-A372-6E4E16953FA9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68EE-6376-4F5A-B072-703FB2BC2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22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28E6-EC25-47FD-A372-6E4E16953FA9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68EE-6376-4F5A-B072-703FB2BC2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52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28E6-EC25-47FD-A372-6E4E16953FA9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68EE-6376-4F5A-B072-703FB2BC2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30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28E6-EC25-47FD-A372-6E4E16953FA9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68EE-6376-4F5A-B072-703FB2BC2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3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28E6-EC25-47FD-A372-6E4E16953FA9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68EE-6376-4F5A-B072-703FB2BC2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7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28E6-EC25-47FD-A372-6E4E16953FA9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68EE-6376-4F5A-B072-703FB2BC2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18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28E6-EC25-47FD-A372-6E4E16953FA9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68EE-6376-4F5A-B072-703FB2BC2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27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28E6-EC25-47FD-A372-6E4E16953FA9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68EE-6376-4F5A-B072-703FB2BC2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11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28E6-EC25-47FD-A372-6E4E16953FA9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68EE-6376-4F5A-B072-703FB2BC2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9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28E6-EC25-47FD-A372-6E4E16953FA9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68EE-6376-4F5A-B072-703FB2BC2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406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28E6-EC25-47FD-A372-6E4E16953FA9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68EE-6376-4F5A-B072-703FB2BC2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1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028E6-EC25-47FD-A372-6E4E16953FA9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868EE-6376-4F5A-B072-703FB2BC2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52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coastgis.marsci.uga.edu/summit/watercyclegen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bigfoto.com/sites/galery/sky/08_sky-clouds-x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8201" y="1117600"/>
            <a:ext cx="8127999" cy="2667000"/>
          </a:xfrm>
        </p:spPr>
        <p:txBody>
          <a:bodyPr/>
          <a:lstStyle/>
          <a:p>
            <a:r>
              <a:rPr lang="en-US" dirty="0" smtClean="0"/>
              <a:t>Water Cycle Notes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Pg</a:t>
            </a:r>
            <a:r>
              <a:rPr lang="en-US" sz="3600" dirty="0"/>
              <a:t> 23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1801" y="5029200"/>
            <a:ext cx="8534399" cy="1473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8.E.1 </a:t>
            </a:r>
          </a:p>
          <a:p>
            <a:endParaRPr lang="en-US" dirty="0"/>
          </a:p>
          <a:p>
            <a:r>
              <a:rPr lang="en-US" dirty="0" smtClean="0"/>
              <a:t>Explain </a:t>
            </a:r>
            <a:r>
              <a:rPr lang="en-US" dirty="0"/>
              <a:t>the structure of the hydrosphere including: </a:t>
            </a:r>
          </a:p>
          <a:p>
            <a:pPr lvl="0"/>
            <a:r>
              <a:rPr lang="en-US" dirty="0"/>
              <a:t>Water distribution on earth</a:t>
            </a:r>
          </a:p>
          <a:p>
            <a:pPr lvl="0"/>
            <a:r>
              <a:rPr lang="en-US" dirty="0"/>
              <a:t>Local river basin and water availability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09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1801" y="1905000"/>
            <a:ext cx="8661399" cy="426720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How would you describe water to a visitor from another planet who has never seen it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?  </a:t>
            </a:r>
            <a:r>
              <a:rPr lang="en-US" sz="4400" b="1" dirty="0">
                <a:solidFill>
                  <a:srgbClr val="FF0000"/>
                </a:solidFill>
              </a:rPr>
              <a:t>(min. 30 words)</a:t>
            </a:r>
          </a:p>
          <a:p>
            <a:endParaRPr lang="en-US" sz="4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3200" b="1" dirty="0">
                <a:solidFill>
                  <a:srgbClr val="0000FF"/>
                </a:solidFill>
              </a:rPr>
              <a:t>Remember to mention where it comes from, where to find it, how to use it, where it goes, etc. 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954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0000"/>
                </a:solidFill>
              </a:rPr>
              <a:t>*Water</a:t>
            </a:r>
            <a:endParaRPr lang="en-US" sz="48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549400"/>
            <a:ext cx="10909299" cy="46228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Water is one of the most common substances on Earth.</a:t>
            </a:r>
          </a:p>
          <a:p>
            <a:r>
              <a:rPr lang="en-US" sz="3200" u="sng" dirty="0" smtClean="0">
                <a:solidFill>
                  <a:schemeClr val="tx2"/>
                </a:solidFill>
              </a:rPr>
              <a:t>Water </a:t>
            </a:r>
            <a:r>
              <a:rPr lang="en-US" sz="3200" u="sng" dirty="0">
                <a:solidFill>
                  <a:schemeClr val="tx2"/>
                </a:solidFill>
              </a:rPr>
              <a:t>never leaves the Earth</a:t>
            </a:r>
            <a:r>
              <a:rPr lang="en-US" sz="3200" dirty="0">
                <a:solidFill>
                  <a:schemeClr val="tx2"/>
                </a:solidFill>
              </a:rPr>
              <a:t>. </a:t>
            </a:r>
            <a:r>
              <a:rPr lang="en-US" sz="3200" dirty="0">
                <a:solidFill>
                  <a:schemeClr val="tx2"/>
                </a:solidFill>
              </a:rPr>
              <a:t>It is constantly being cycled through the atmosphere, ocean, and </a:t>
            </a:r>
            <a:r>
              <a:rPr lang="en-US" sz="3200" dirty="0">
                <a:solidFill>
                  <a:schemeClr val="tx2"/>
                </a:solidFill>
              </a:rPr>
              <a:t>land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>
                <a:solidFill>
                  <a:schemeClr val="tx2"/>
                </a:solidFill>
              </a:rPr>
              <a:t>in a process known as the </a:t>
            </a:r>
            <a:r>
              <a:rPr lang="en-US" sz="3200" b="1" u="sng" dirty="0">
                <a:solidFill>
                  <a:schemeClr val="tx2"/>
                </a:solidFill>
              </a:rPr>
              <a:t>Water Cycle.</a:t>
            </a:r>
          </a:p>
          <a:p>
            <a:r>
              <a:rPr lang="en-US" sz="3200" dirty="0" smtClean="0">
                <a:solidFill>
                  <a:schemeClr val="tx2"/>
                </a:solidFill>
              </a:rPr>
              <a:t>The </a:t>
            </a:r>
            <a:r>
              <a:rPr lang="en-US" sz="3200" dirty="0">
                <a:solidFill>
                  <a:schemeClr val="tx2"/>
                </a:solidFill>
              </a:rPr>
              <a:t>water cycle </a:t>
            </a:r>
            <a:r>
              <a:rPr lang="en-US" sz="3200" dirty="0">
                <a:solidFill>
                  <a:schemeClr val="tx2"/>
                </a:solidFill>
              </a:rPr>
              <a:t>is driven by </a:t>
            </a:r>
            <a:r>
              <a:rPr lang="en-US" sz="3200" u="sng" dirty="0">
                <a:solidFill>
                  <a:schemeClr val="tx2"/>
                </a:solidFill>
              </a:rPr>
              <a:t>energy from the sun</a:t>
            </a:r>
            <a:r>
              <a:rPr lang="en-US" sz="3200" dirty="0">
                <a:solidFill>
                  <a:schemeClr val="tx2"/>
                </a:solidFill>
              </a:rPr>
              <a:t>. </a:t>
            </a:r>
            <a:endParaRPr lang="en-US" sz="3200" dirty="0">
              <a:solidFill>
                <a:schemeClr val="tx2"/>
              </a:solidFill>
            </a:endParaRPr>
          </a:p>
          <a:p>
            <a:r>
              <a:rPr lang="en-US" sz="3200" dirty="0">
                <a:solidFill>
                  <a:schemeClr val="tx2"/>
                </a:solidFill>
              </a:rPr>
              <a:t>The </a:t>
            </a:r>
            <a:r>
              <a:rPr lang="en-US" sz="3200" dirty="0">
                <a:solidFill>
                  <a:schemeClr val="tx2"/>
                </a:solidFill>
              </a:rPr>
              <a:t>water cycle is crucial to the existence of life on our planet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87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00" y="45241"/>
            <a:ext cx="10020300" cy="716761"/>
          </a:xfrm>
        </p:spPr>
        <p:txBody>
          <a:bodyPr>
            <a:normAutofit/>
          </a:bodyPr>
          <a:lstStyle/>
          <a:p>
            <a:r>
              <a:rPr lang="en-US" dirty="0" smtClean="0"/>
              <a:t>*Draw and color in your notebook</a:t>
            </a:r>
            <a:endParaRPr lang="en-US" dirty="0"/>
          </a:p>
        </p:txBody>
      </p:sp>
      <p:pic>
        <p:nvPicPr>
          <p:cNvPr id="4" name="Picture 5" descr="Hydro_cycle_sm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0" y="1155702"/>
            <a:ext cx="8610600" cy="60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57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65026"/>
            <a:ext cx="11582400" cy="44798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* The process where the </a:t>
            </a:r>
            <a:r>
              <a:rPr lang="en-US" sz="3000" dirty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sun heats up liquid water and changes it to a gas </a:t>
            </a:r>
            <a:r>
              <a:rPr lang="en-US" sz="3000" dirty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is called </a:t>
            </a:r>
            <a:r>
              <a:rPr lang="en-US" sz="3000" u="sng" dirty="0">
                <a:solidFill>
                  <a:srgbClr val="FF0000"/>
                </a:solidFill>
                <a:latin typeface="Tahoma" charset="0"/>
              </a:rPr>
              <a:t>evaporation</a:t>
            </a:r>
            <a:r>
              <a:rPr lang="en-US" sz="3000" dirty="0">
                <a:solidFill>
                  <a:srgbClr val="FF0000"/>
                </a:solidFill>
                <a:latin typeface="Tahoma" charset="0"/>
              </a:rPr>
              <a:t>.   </a:t>
            </a:r>
            <a:endParaRPr lang="en-US" sz="3000" dirty="0">
              <a:solidFill>
                <a:srgbClr val="FF0000"/>
              </a:solidFill>
              <a:latin typeface="Tahoma" charset="0"/>
            </a:endParaRPr>
          </a:p>
          <a:p>
            <a:r>
              <a:rPr lang="en-US" sz="3000" dirty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Water </a:t>
            </a:r>
            <a:r>
              <a:rPr lang="en-US" sz="3000" dirty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that  evaporates from </a:t>
            </a:r>
            <a:r>
              <a:rPr lang="en-US" sz="3000" dirty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Earth’s </a:t>
            </a:r>
            <a:r>
              <a:rPr lang="en-US" sz="3000" dirty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oceans, lakes, rivers, and moist soil rises up into the atmosphere.</a:t>
            </a:r>
            <a:endParaRPr lang="en-US" sz="30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5" name="Picture 5" descr="ste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22433" y="3793489"/>
            <a:ext cx="8350334" cy="2891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9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*Transpiration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100" y="1905000"/>
            <a:ext cx="11125200" cy="4267200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process of evaporation from plants is called </a:t>
            </a:r>
            <a:r>
              <a:rPr lang="en-US" sz="32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transpiration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This usually takes place as water exits from plants leaves</a:t>
            </a:r>
            <a:endParaRPr lang="en-US" sz="3200" dirty="0"/>
          </a:p>
        </p:txBody>
      </p:sp>
      <p:pic>
        <p:nvPicPr>
          <p:cNvPr id="1028" name="Picture 4" descr="https://static.pexels.com/photos/27714/pexels-photo-277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644000"/>
            <a:ext cx="5181600" cy="252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46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*Condensation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63806"/>
            <a:ext cx="11531599" cy="4267200"/>
          </a:xfrm>
        </p:spPr>
        <p:txBody>
          <a:bodyPr/>
          <a:lstStyle/>
          <a:p>
            <a:r>
              <a:rPr lang="en-US" sz="3000" dirty="0" smtClean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As </a:t>
            </a:r>
            <a:r>
              <a:rPr lang="en-US" sz="3000" dirty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water (in the form of </a:t>
            </a:r>
            <a:r>
              <a:rPr lang="en-US" sz="3000" dirty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gas or vapor) </a:t>
            </a:r>
            <a:r>
              <a:rPr lang="en-US" sz="3000" dirty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rises higher in the </a:t>
            </a:r>
            <a:r>
              <a:rPr lang="en-US" sz="3000" dirty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atmosphere and starts </a:t>
            </a:r>
            <a:r>
              <a:rPr lang="en-US" sz="3000" dirty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to cool and become a liquid again. </a:t>
            </a:r>
            <a:r>
              <a:rPr lang="en-US" sz="3000" dirty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This </a:t>
            </a:r>
            <a:r>
              <a:rPr lang="en-US" sz="3000" dirty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process is called </a:t>
            </a:r>
            <a:r>
              <a:rPr lang="en-US" sz="3000" u="sng" dirty="0">
                <a:solidFill>
                  <a:srgbClr val="FF0000"/>
                </a:solidFill>
                <a:latin typeface="Tahoma" charset="0"/>
              </a:rPr>
              <a:t>condensation.  </a:t>
            </a:r>
            <a:endParaRPr lang="en-US" sz="3000" u="sng" dirty="0">
              <a:solidFill>
                <a:srgbClr val="FF0000"/>
              </a:solidFill>
              <a:latin typeface="Tahoma" charset="0"/>
            </a:endParaRPr>
          </a:p>
          <a:p>
            <a:r>
              <a:rPr lang="en-US" sz="3000" dirty="0" smtClean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This </a:t>
            </a:r>
            <a:r>
              <a:rPr lang="en-US" sz="3000" dirty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results </a:t>
            </a:r>
            <a:r>
              <a:rPr lang="en-US" sz="3000" dirty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in the </a:t>
            </a:r>
            <a:r>
              <a:rPr lang="en-US" sz="3000" u="sng" dirty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formation of clouds</a:t>
            </a:r>
            <a:r>
              <a:rPr lang="en-US" sz="3000" dirty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.</a:t>
            </a:r>
            <a:r>
              <a:rPr lang="en-US" dirty="0">
                <a:solidFill>
                  <a:srgbClr val="FF0000"/>
                </a:solidFill>
                <a:latin typeface="Tahoma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Tahoma" charset="0"/>
              </a:rPr>
            </a:br>
            <a:endParaRPr lang="en-US" dirty="0"/>
          </a:p>
        </p:txBody>
      </p:sp>
      <p:pic>
        <p:nvPicPr>
          <p:cNvPr id="4" name="Picture 4" descr="08_sky-clouds-x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47290" y="4067034"/>
            <a:ext cx="8350333" cy="2562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03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*Precipitation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1" y="1905000"/>
            <a:ext cx="5867399" cy="4267200"/>
          </a:xfrm>
        </p:spPr>
        <p:txBody>
          <a:bodyPr>
            <a:normAutofit/>
          </a:bodyPr>
          <a:lstStyle/>
          <a:p>
            <a:r>
              <a:rPr lang="en-US" sz="3000" u="sng" dirty="0" smtClean="0">
                <a:solidFill>
                  <a:srgbClr val="FF0000"/>
                </a:solidFill>
                <a:latin typeface="Tahoma" charset="0"/>
              </a:rPr>
              <a:t>Precipitation</a:t>
            </a:r>
            <a:r>
              <a:rPr lang="en-US" sz="3000" dirty="0" smtClean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 </a:t>
            </a:r>
            <a:r>
              <a:rPr lang="en-US" sz="3000" dirty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is when water </a:t>
            </a:r>
            <a:r>
              <a:rPr lang="en-US" sz="3000" dirty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in the clouds gets too </a:t>
            </a:r>
            <a:r>
              <a:rPr lang="en-US" sz="3000" dirty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heavy, causing it to fall </a:t>
            </a:r>
            <a:r>
              <a:rPr lang="en-US" sz="3000" dirty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back </a:t>
            </a:r>
            <a:r>
              <a:rPr lang="en-US" sz="3000" dirty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down to </a:t>
            </a:r>
            <a:r>
              <a:rPr lang="en-US" sz="3000" dirty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the </a:t>
            </a:r>
            <a:r>
              <a:rPr lang="en-US" sz="3000" dirty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earth.</a:t>
            </a:r>
          </a:p>
          <a:p>
            <a:r>
              <a:rPr lang="en-US" sz="3000" dirty="0" smtClean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Precipitation </a:t>
            </a:r>
            <a:r>
              <a:rPr lang="en-US" sz="3000" dirty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can form as </a:t>
            </a:r>
            <a:r>
              <a:rPr lang="en-US" sz="3000" u="sng" dirty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rain, hail, sleet, or snow</a:t>
            </a:r>
            <a:endParaRPr lang="en-US" sz="3000" u="sng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2050" name="Picture 2" descr="Image result for precipit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400" y="1180306"/>
            <a:ext cx="5257800" cy="518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764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*Runoff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782170"/>
            <a:ext cx="11264900" cy="42672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As </a:t>
            </a:r>
            <a:r>
              <a:rPr lang="en-US" sz="3000" dirty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rain falls on the land, some of the water is absorbed into the ground forming pockets of water called </a:t>
            </a:r>
            <a:r>
              <a:rPr lang="en-US" sz="3000" b="1" u="sng" dirty="0">
                <a:solidFill>
                  <a:srgbClr val="FF0000"/>
                </a:solidFill>
                <a:latin typeface="Tahoma" charset="0"/>
              </a:rPr>
              <a:t>groundwater</a:t>
            </a:r>
            <a:r>
              <a:rPr lang="en-US" sz="3000" b="1" dirty="0">
                <a:solidFill>
                  <a:srgbClr val="FF0000"/>
                </a:solidFill>
                <a:latin typeface="Tahoma" charset="0"/>
              </a:rPr>
              <a:t>.  </a:t>
            </a:r>
            <a:endParaRPr lang="en-US" sz="3000" b="1" dirty="0">
              <a:solidFill>
                <a:srgbClr val="FF0000"/>
              </a:solidFill>
              <a:latin typeface="Tahoma" charset="0"/>
            </a:endParaRPr>
          </a:p>
          <a:p>
            <a:r>
              <a:rPr lang="en-US" sz="3000" dirty="0" smtClean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Most </a:t>
            </a:r>
            <a:r>
              <a:rPr lang="en-US" sz="3000" dirty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groundwater eventually returns to the ocean.  </a:t>
            </a:r>
            <a:r>
              <a:rPr lang="en-US" sz="3000" dirty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Other precipitation runs directly into streams or rivers.  Water that collects in rivers, streams, and oceans </a:t>
            </a:r>
            <a:r>
              <a:rPr lang="en-US" sz="3000" dirty="0">
                <a:solidFill>
                  <a:schemeClr val="tx1">
                    <a:lumMod val="50000"/>
                  </a:schemeClr>
                </a:solidFill>
                <a:latin typeface="Tahoma" charset="0"/>
              </a:rPr>
              <a:t>is called </a:t>
            </a:r>
            <a:r>
              <a:rPr lang="en-US" sz="3000" b="1" u="sng" dirty="0">
                <a:solidFill>
                  <a:srgbClr val="FF0000"/>
                </a:solidFill>
                <a:latin typeface="Tahoma" charset="0"/>
              </a:rPr>
              <a:t>runoff</a:t>
            </a:r>
            <a:r>
              <a:rPr lang="en-US" sz="3000" b="1" u="sng" dirty="0">
                <a:solidFill>
                  <a:srgbClr val="FF0000"/>
                </a:solidFill>
                <a:latin typeface="Tahoma" charset="0"/>
              </a:rPr>
              <a:t>. </a:t>
            </a:r>
            <a:endParaRPr lang="en-US" sz="30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77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Office Theme</vt:lpstr>
      <vt:lpstr>Water Cycle Notes  Pg 23</vt:lpstr>
      <vt:lpstr>Warm-up        </vt:lpstr>
      <vt:lpstr>*Water</vt:lpstr>
      <vt:lpstr>*Draw and color in your notebook</vt:lpstr>
      <vt:lpstr>Evaporation</vt:lpstr>
      <vt:lpstr>*Transpiration</vt:lpstr>
      <vt:lpstr>*Condensation</vt:lpstr>
      <vt:lpstr>*Precipitation</vt:lpstr>
      <vt:lpstr>*Runoff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Cycle Notes  Pg 23</dc:title>
  <dc:creator>Smart, Brittany S.</dc:creator>
  <cp:lastModifiedBy>Smart, Brittany S.</cp:lastModifiedBy>
  <cp:revision>1</cp:revision>
  <dcterms:created xsi:type="dcterms:W3CDTF">2017-10-10T15:34:14Z</dcterms:created>
  <dcterms:modified xsi:type="dcterms:W3CDTF">2017-10-10T15:34:54Z</dcterms:modified>
</cp:coreProperties>
</file>