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5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5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1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7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0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AD04-4259-4F82-9453-49B05C7EB3A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D7922-01CD-430C-AAA7-3FB692C0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Teach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4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will be assigned a topic in which they will have to research and present a PowerPoint in front of the class. </a:t>
            </a:r>
          </a:p>
          <a:p>
            <a:r>
              <a:rPr lang="en-US" dirty="0" smtClean="0"/>
              <a:t>Students will be responsible for being an expert on the topic and organizing the slides to where they are easy for middle school level students to understand. </a:t>
            </a:r>
          </a:p>
          <a:p>
            <a:r>
              <a:rPr lang="en-US" dirty="0" smtClean="0"/>
              <a:t>When researching, use multiple credible sites to compare information and cite your sources on the works cited slide at the end of the </a:t>
            </a:r>
            <a:r>
              <a:rPr lang="en-US" dirty="0" err="1" smtClean="0"/>
              <a:t>powerpoint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teacher plans on meeting with every group informally on Monday to check over group information and allow students to ask questions for help if needed. </a:t>
            </a:r>
          </a:p>
          <a:p>
            <a:r>
              <a:rPr lang="en-US" dirty="0" smtClean="0"/>
              <a:t>Students will be working and finalizing </a:t>
            </a:r>
            <a:r>
              <a:rPr lang="en-US" dirty="0" err="1" smtClean="0"/>
              <a:t>powerpoint</a:t>
            </a:r>
            <a:r>
              <a:rPr lang="en-US" dirty="0" smtClean="0"/>
              <a:t> slides on Wednesday 11/6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8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Water Quality Indicators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04" y="1152940"/>
            <a:ext cx="11529392" cy="5387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is pH and what does it tell us about water quality? </a:t>
            </a:r>
          </a:p>
          <a:p>
            <a:pPr lvl="1"/>
            <a:r>
              <a:rPr lang="en-US" dirty="0"/>
              <a:t>What is the range of acidic, basic, and neutral? What’s the healthy range of ocean water? </a:t>
            </a:r>
          </a:p>
          <a:p>
            <a:r>
              <a:rPr lang="en-US" dirty="0"/>
              <a:t>What is dissolved oxygen and why is it important to marine life? </a:t>
            </a:r>
          </a:p>
          <a:p>
            <a:pPr lvl="1"/>
            <a:r>
              <a:rPr lang="en-US" dirty="0"/>
              <a:t>What happens if D.O. drops too low? </a:t>
            </a:r>
          </a:p>
          <a:p>
            <a:r>
              <a:rPr lang="en-US" dirty="0"/>
              <a:t>What is turbidity?</a:t>
            </a:r>
          </a:p>
          <a:p>
            <a:pPr lvl="1"/>
            <a:r>
              <a:rPr lang="en-US" dirty="0"/>
              <a:t>How can too turbid water negatively affect marine life?</a:t>
            </a:r>
          </a:p>
          <a:p>
            <a:r>
              <a:rPr lang="en-US" dirty="0"/>
              <a:t>what is temperature (water quality indicator) and what does it tell us about water and animals that can live in it</a:t>
            </a:r>
          </a:p>
          <a:p>
            <a:r>
              <a:rPr lang="en-US" dirty="0"/>
              <a:t>What are nitrates and phosphates levels and how do they impact water quality? How do each get into our waterways?</a:t>
            </a:r>
          </a:p>
          <a:p>
            <a:r>
              <a:rPr lang="en-US" dirty="0">
                <a:solidFill>
                  <a:srgbClr val="FF0000"/>
                </a:solidFill>
              </a:rPr>
              <a:t>What are bio indicators and what do they tell us about the quality of water? Include some examples of a good bio indicator vs a bad bio indicator</a:t>
            </a:r>
          </a:p>
          <a:p>
            <a:r>
              <a:rPr lang="en-US" dirty="0">
                <a:solidFill>
                  <a:srgbClr val="FF0000"/>
                </a:solidFill>
              </a:rPr>
              <a:t>Explain why </a:t>
            </a:r>
            <a:r>
              <a:rPr lang="en-US" dirty="0" smtClean="0">
                <a:solidFill>
                  <a:srgbClr val="FF0000"/>
                </a:solidFill>
              </a:rPr>
              <a:t>salinity is a </a:t>
            </a:r>
            <a:r>
              <a:rPr lang="en-US" dirty="0">
                <a:solidFill>
                  <a:srgbClr val="FF0000"/>
                </a:solidFill>
              </a:rPr>
              <a:t>water quality indicator?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 </a:t>
            </a:r>
            <a:r>
              <a:rPr lang="en-US" dirty="0">
                <a:solidFill>
                  <a:srgbClr val="FF0000"/>
                </a:solidFill>
              </a:rPr>
              <a:t>interesting </a:t>
            </a:r>
            <a:r>
              <a:rPr lang="en-US" dirty="0" smtClean="0">
                <a:solidFill>
                  <a:srgbClr val="FF0000"/>
                </a:solidFill>
              </a:rPr>
              <a:t>facts on water quality </a:t>
            </a:r>
          </a:p>
          <a:p>
            <a:r>
              <a:rPr lang="en-US" dirty="0"/>
              <a:t>Include pictures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8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Peer Teach Powerpoint</vt:lpstr>
      <vt:lpstr>Instructions </vt:lpstr>
      <vt:lpstr>Water Quality Indicators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Teach Powerpoint</dc:title>
  <dc:creator>Smart, Brittany S.</dc:creator>
  <cp:lastModifiedBy>Smart, Brittany S.</cp:lastModifiedBy>
  <cp:revision>1</cp:revision>
  <dcterms:created xsi:type="dcterms:W3CDTF">2019-11-01T21:09:54Z</dcterms:created>
  <dcterms:modified xsi:type="dcterms:W3CDTF">2019-11-01T21:10:17Z</dcterms:modified>
</cp:coreProperties>
</file>