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DFD9-9DB6-4FBC-9696-5A1F06EAF5C9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BDD3-2E98-445E-832E-67C8A2DB46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078" y="-228600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rgbClr val="0070C0"/>
                </a:solidFill>
                <a:latin typeface="Arial Narrow" pitchFamily="34" charset="0"/>
              </a:rPr>
              <a:t>Put 2 paragraphs </a:t>
            </a:r>
            <a:r>
              <a:rPr lang="en-US" sz="3600" u="sng" dirty="0" smtClean="0">
                <a:solidFill>
                  <a:srgbClr val="0070C0"/>
                </a:solidFill>
                <a:latin typeface="Arial Narrow" pitchFamily="34" charset="0"/>
              </a:rPr>
              <a:t>on Map </a:t>
            </a:r>
            <a:r>
              <a:rPr lang="en-US" sz="3600" u="sng" dirty="0" smtClean="0">
                <a:solidFill>
                  <a:srgbClr val="0070C0"/>
                </a:solidFill>
                <a:latin typeface="Arial Narrow" pitchFamily="34" charset="0"/>
              </a:rPr>
              <a:t>Activity</a:t>
            </a:r>
            <a:endParaRPr lang="en-US" sz="36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620000" cy="5715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Imagine you were Wegener. Write a one paragraph statement to summarize your work (min 5 sentences)</a:t>
            </a:r>
          </a:p>
          <a:p>
            <a:pPr lvl="1"/>
            <a:r>
              <a:rPr lang="en-US" dirty="0" smtClean="0"/>
              <a:t>What your map shows about the Earth 225 million years ago (what does the map show)</a:t>
            </a:r>
          </a:p>
          <a:p>
            <a:pPr lvl="1"/>
            <a:r>
              <a:rPr lang="en-US" dirty="0" smtClean="0"/>
              <a:t>How the fossil evidence helped you to put the landmasses together (what was your process)</a:t>
            </a:r>
          </a:p>
          <a:p>
            <a:pPr lvl="1"/>
            <a:r>
              <a:rPr lang="en-US" dirty="0" smtClean="0"/>
              <a:t>Why the fossil evidence is good (why do you think your map is a good one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Imagine you are a skeptic of Wegener. Write a one paragraph statement to summarize your work (min 5 sentences)</a:t>
            </a:r>
          </a:p>
          <a:p>
            <a:pPr lvl="1"/>
            <a:r>
              <a:rPr lang="en-US" dirty="0" smtClean="0"/>
              <a:t>Why the continents could NOT possibly move the way Wegener is describing</a:t>
            </a:r>
          </a:p>
          <a:p>
            <a:pPr lvl="1"/>
            <a:r>
              <a:rPr lang="en-US" dirty="0" smtClean="0"/>
              <a:t>How the fossils could naturally be located in the places Wegener found them without the continents moving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Put 2 paragraphs on Map Activity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Smart, Brittany S.</cp:lastModifiedBy>
  <cp:revision>5</cp:revision>
  <cp:lastPrinted>2016-09-13T20:06:45Z</cp:lastPrinted>
  <dcterms:created xsi:type="dcterms:W3CDTF">2014-09-15T14:37:46Z</dcterms:created>
  <dcterms:modified xsi:type="dcterms:W3CDTF">2016-09-13T22:11:55Z</dcterms:modified>
</cp:coreProperties>
</file>