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2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3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6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4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7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1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A305-63B6-482E-ADED-B37CA4F5E4F8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59D47-D695-469D-9F92-25D98376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3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74" y="176644"/>
            <a:ext cx="10178322" cy="1492132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#34 – Group properties notes</a:t>
            </a:r>
            <a:br>
              <a:rPr lang="en-US" sz="6600" dirty="0" smtClean="0"/>
            </a:br>
            <a:r>
              <a:rPr lang="en-US" sz="6600" dirty="0"/>
              <a:t>D26-32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2200" y="1874517"/>
            <a:ext cx="5555596" cy="5130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Color hydrogen –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 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roup 1 –</a:t>
            </a:r>
            <a:r>
              <a:rPr lang="en-US" sz="3600" dirty="0" smtClean="0">
                <a:solidFill>
                  <a:schemeClr val="tx1"/>
                </a:solidFill>
              </a:rPr>
              <a:t>yellow</a:t>
            </a:r>
          </a:p>
          <a:p>
            <a:r>
              <a:rPr lang="en-US" sz="3600" dirty="0" smtClean="0"/>
              <a:t>Group 2 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dirty="0" smtClean="0">
                <a:solidFill>
                  <a:srgbClr val="E96615"/>
                </a:solidFill>
              </a:rPr>
              <a:t>orange</a:t>
            </a:r>
          </a:p>
          <a:p>
            <a:r>
              <a:rPr lang="en-US" sz="3600" dirty="0" smtClean="0"/>
              <a:t>Groups 3-12 –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light brown</a:t>
            </a:r>
          </a:p>
          <a:p>
            <a:r>
              <a:rPr lang="en-US" sz="3600" dirty="0" smtClean="0"/>
              <a:t>Group 17 –</a:t>
            </a:r>
            <a:r>
              <a:rPr lang="en-US" sz="3600" dirty="0" smtClean="0">
                <a:solidFill>
                  <a:srgbClr val="00B050"/>
                </a:solidFill>
              </a:rPr>
              <a:t> green </a:t>
            </a:r>
          </a:p>
          <a:p>
            <a:r>
              <a:rPr lang="en-US" sz="3600" dirty="0" smtClean="0"/>
              <a:t>Group 18 – </a:t>
            </a:r>
            <a:r>
              <a:rPr lang="en-US" sz="3600" dirty="0" smtClean="0">
                <a:solidFill>
                  <a:srgbClr val="0070C0"/>
                </a:solidFill>
              </a:rPr>
              <a:t>blue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Bottom two rows - </a:t>
            </a:r>
            <a:r>
              <a:rPr lang="en-US" sz="3600" dirty="0" smtClean="0">
                <a:solidFill>
                  <a:srgbClr val="7030A0"/>
                </a:solidFill>
              </a:rPr>
              <a:t>purple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25596" y="1856734"/>
            <a:ext cx="5125104" cy="4292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Notes need to be organized like so: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Carbon family (Group 14)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Information about this group written here.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</a:rPr>
              <a:t>Nitrogen </a:t>
            </a:r>
            <a:r>
              <a:rPr lang="en-US" sz="2400" b="1" u="sng" dirty="0">
                <a:solidFill>
                  <a:schemeClr val="tx1"/>
                </a:solidFill>
              </a:rPr>
              <a:t>family (Group </a:t>
            </a:r>
            <a:r>
              <a:rPr lang="en-US" sz="2400" b="1" u="sng" dirty="0" smtClean="0">
                <a:solidFill>
                  <a:schemeClr val="tx1"/>
                </a:solidFill>
              </a:rPr>
              <a:t>15)</a:t>
            </a:r>
            <a:endParaRPr lang="en-US" sz="2400" b="1" u="sng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Information about this group written here.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#34 – Group properties notes D26-32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 – Group properties notes D26-32 </dc:title>
  <dc:creator>Smart, Brittany S.</dc:creator>
  <cp:lastModifiedBy>Smart, Brittany S.</cp:lastModifiedBy>
  <cp:revision>1</cp:revision>
  <dcterms:created xsi:type="dcterms:W3CDTF">2017-12-01T21:53:40Z</dcterms:created>
  <dcterms:modified xsi:type="dcterms:W3CDTF">2017-12-01T21:53:53Z</dcterms:modified>
</cp:coreProperties>
</file>