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0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2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2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2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7693-6F28-4105-9933-70BB83A923E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717A-8E08-42AB-8495-A6F6D5CD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</a:t>
            </a:r>
            <a:r>
              <a:rPr lang="en-US" dirty="0" smtClean="0"/>
              <a:t>37 </a:t>
            </a:r>
            <a:r>
              <a:rPr lang="en-US" dirty="0" smtClean="0"/>
              <a:t>– Group properties notes</a:t>
            </a:r>
            <a:br>
              <a:rPr lang="en-US" dirty="0" smtClean="0"/>
            </a:br>
            <a:r>
              <a:rPr lang="en-US" dirty="0"/>
              <a:t>D26-32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0" y="1690688"/>
            <a:ext cx="5181600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 hydrogen –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roup 1 –</a:t>
            </a:r>
            <a:r>
              <a:rPr lang="en-US" sz="3600" dirty="0" smtClean="0">
                <a:solidFill>
                  <a:schemeClr val="tx1"/>
                </a:solidFill>
              </a:rPr>
              <a:t>yellow</a:t>
            </a:r>
          </a:p>
          <a:p>
            <a:r>
              <a:rPr lang="en-US" sz="3600" dirty="0" smtClean="0"/>
              <a:t>Group 2 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E96615"/>
                </a:solidFill>
              </a:rPr>
              <a:t>orange</a:t>
            </a:r>
          </a:p>
          <a:p>
            <a:r>
              <a:rPr lang="en-US" sz="3600" dirty="0" smtClean="0"/>
              <a:t>Groups 3-12 –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light brown</a:t>
            </a:r>
          </a:p>
          <a:p>
            <a:r>
              <a:rPr lang="en-US" sz="3600" dirty="0" smtClean="0"/>
              <a:t>Group 17 –</a:t>
            </a:r>
            <a:r>
              <a:rPr lang="en-US" sz="3600" dirty="0" smtClean="0">
                <a:solidFill>
                  <a:srgbClr val="00B050"/>
                </a:solidFill>
              </a:rPr>
              <a:t> green </a:t>
            </a:r>
          </a:p>
          <a:p>
            <a:r>
              <a:rPr lang="en-US" sz="3600" dirty="0" smtClean="0"/>
              <a:t>Group 18 – </a:t>
            </a:r>
            <a:r>
              <a:rPr lang="en-US" sz="3600" dirty="0" smtClean="0">
                <a:solidFill>
                  <a:srgbClr val="0070C0"/>
                </a:solidFill>
              </a:rPr>
              <a:t>blue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Bottom two rows -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55600" y="1812924"/>
            <a:ext cx="5676900" cy="4613275"/>
          </a:xfrm>
        </p:spPr>
        <p:txBody>
          <a:bodyPr/>
          <a:lstStyle/>
          <a:p>
            <a:r>
              <a:rPr lang="en-US" sz="3200" dirty="0" smtClean="0"/>
              <a:t>Turn to page D26-32 in textbook and read about the different groups on the periodic table</a:t>
            </a:r>
          </a:p>
          <a:p>
            <a:endParaRPr lang="en-US" sz="3200" dirty="0" smtClean="0"/>
          </a:p>
          <a:p>
            <a:r>
              <a:rPr lang="en-US" sz="3200" dirty="0" smtClean="0"/>
              <a:t>Color your small periodic table based off the colors mentioned and take notes on the groups mentioned to the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#37 – Group properties notes D26-32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#37 – Group properties notes D26-32 </dc:title>
  <dc:creator>Smart, Brittany S.</dc:creator>
  <cp:lastModifiedBy>Smart, Brittany S.</cp:lastModifiedBy>
  <cp:revision>1</cp:revision>
  <dcterms:created xsi:type="dcterms:W3CDTF">2018-11-30T16:58:15Z</dcterms:created>
  <dcterms:modified xsi:type="dcterms:W3CDTF">2018-11-30T16:58:22Z</dcterms:modified>
</cp:coreProperties>
</file>