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0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2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3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6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0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0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6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4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1A2A-948B-461D-9403-FD53351D741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2F71-8E23-4DF0-88CD-9C2ACD404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5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#40 Chemistry Recap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 </a:t>
            </a:r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why are groups 1 and 17 most reactive on the periodic table? Explain why group 18 are the least </a:t>
            </a:r>
            <a:r>
              <a:rPr lang="en-US" dirty="0" smtClean="0"/>
              <a:t>reactive?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Hint </a:t>
            </a:r>
            <a:r>
              <a:rPr lang="en-US" dirty="0" smtClean="0">
                <a:solidFill>
                  <a:srgbClr val="FF0000"/>
                </a:solidFill>
              </a:rPr>
              <a:t>draw sodium, and chlorine atoms and compare. Draw a Neon atom to help with the least reactive question. Think about the goal of all atoms </a:t>
            </a:r>
            <a:endParaRPr lang="en-US" dirty="0" smtClean="0">
              <a:solidFill>
                <a:srgbClr val="FF00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group is responsible for water hardness?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#40 Chemistry Recap </vt:lpstr>
      <vt:lpstr>Tues Warmup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#40 Chemistry Recap </dc:title>
  <dc:creator>Smart, Brittany S.</dc:creator>
  <cp:lastModifiedBy>Smart, Brittany S.</cp:lastModifiedBy>
  <cp:revision>1</cp:revision>
  <dcterms:created xsi:type="dcterms:W3CDTF">2016-12-06T21:28:12Z</dcterms:created>
  <dcterms:modified xsi:type="dcterms:W3CDTF">2016-12-06T21:28:38Z</dcterms:modified>
</cp:coreProperties>
</file>