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1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9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4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9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4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0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8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38A1E-79FE-42AF-A3A2-FAD59ABD9E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C56B0-2161-47E8-A492-052EFCE1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3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Upcoming Dates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Wed 9/27 – Greek and Latin Quiz 2</a:t>
            </a:r>
          </a:p>
          <a:p>
            <a:r>
              <a:rPr lang="en-US" sz="3200" dirty="0" smtClean="0"/>
              <a:t>Wed 9/27 – visual vocab due</a:t>
            </a:r>
          </a:p>
          <a:p>
            <a:r>
              <a:rPr lang="en-US" sz="3200" dirty="0" smtClean="0"/>
              <a:t>Fri 9/29 – Earth 1 Post Quiz RETAKE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You MUST show up to workers lunch this Friday in order to retake this quiz. You will be given NO OTHER OPPORTUNITY TO DO SO unless you have a workers lunch conflict that you have talked to me prior to Friday’s W/L about and we have worked out another date.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925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Test Day Procedures 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3840" y="1054917"/>
            <a:ext cx="11704320" cy="43513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There is ABSOLUTELY NO TALKING DURING THIS ENTIRE CLASS PERIOD</a:t>
            </a:r>
          </a:p>
          <a:p>
            <a:endParaRPr lang="en-US" sz="3600" b="1" dirty="0" smtClean="0"/>
          </a:p>
          <a:p>
            <a:r>
              <a:rPr lang="en-US" sz="3600" dirty="0" smtClean="0"/>
              <a:t>when you finish you test, you are only permitted to work on my science assignment and then science make up work during the block. </a:t>
            </a:r>
            <a:r>
              <a:rPr lang="en-US" sz="3600" b="1" dirty="0" smtClean="0"/>
              <a:t>(all other work will be taken and not given back)</a:t>
            </a:r>
          </a:p>
          <a:p>
            <a:endParaRPr lang="en-US" sz="3600" dirty="0"/>
          </a:p>
          <a:p>
            <a:r>
              <a:rPr lang="en-US" sz="3600" dirty="0" smtClean="0"/>
              <a:t>If you finish the science assignment, read.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2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3967"/>
            <a:ext cx="10515600" cy="992278"/>
          </a:xfrm>
        </p:spPr>
        <p:txBody>
          <a:bodyPr/>
          <a:lstStyle/>
          <a:p>
            <a:pPr algn="ctr"/>
            <a:r>
              <a:rPr lang="en-US" dirty="0" smtClean="0"/>
              <a:t>Visual Vocab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57230"/>
              </p:ext>
            </p:extLst>
          </p:nvPr>
        </p:nvGraphicFramePr>
        <p:xfrm>
          <a:off x="328750" y="3353979"/>
          <a:ext cx="11534502" cy="3200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44834">
                  <a:extLst>
                    <a:ext uri="{9D8B030D-6E8A-4147-A177-3AD203B41FA5}">
                      <a16:colId xmlns:a16="http://schemas.microsoft.com/office/drawing/2014/main" val="2404138417"/>
                    </a:ext>
                  </a:extLst>
                </a:gridCol>
                <a:gridCol w="3844834">
                  <a:extLst>
                    <a:ext uri="{9D8B030D-6E8A-4147-A177-3AD203B41FA5}">
                      <a16:colId xmlns:a16="http://schemas.microsoft.com/office/drawing/2014/main" val="345935609"/>
                    </a:ext>
                  </a:extLst>
                </a:gridCol>
                <a:gridCol w="3844834">
                  <a:extLst>
                    <a:ext uri="{9D8B030D-6E8A-4147-A177-3AD203B41FA5}">
                      <a16:colId xmlns:a16="http://schemas.microsoft.com/office/drawing/2014/main" val="2980344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Paleontology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Original</a:t>
                      </a:r>
                      <a:r>
                        <a:rPr lang="en-US" sz="3600" b="0" baseline="0" dirty="0" smtClean="0"/>
                        <a:t> remains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146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Mold</a:t>
                      </a:r>
                      <a:r>
                        <a:rPr lang="en-US" sz="3600" b="0" baseline="0" dirty="0" smtClean="0"/>
                        <a:t> 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Cast</a:t>
                      </a:r>
                      <a:r>
                        <a:rPr lang="en-US" sz="3600" b="0" baseline="0" dirty="0" smtClean="0"/>
                        <a:t> 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Uniformitarianism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381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Trace 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Index 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Petrified</a:t>
                      </a:r>
                      <a:r>
                        <a:rPr lang="en-US" sz="3600" b="0" baseline="0" dirty="0" smtClean="0"/>
                        <a:t> fossil</a:t>
                      </a:r>
                      <a:endParaRPr lang="en-US" sz="3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97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Relative age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Absolute age 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Half life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2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Ice cores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Superposition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Carbon films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19984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86570"/>
              </p:ext>
            </p:extLst>
          </p:nvPr>
        </p:nvGraphicFramePr>
        <p:xfrm>
          <a:off x="328750" y="808311"/>
          <a:ext cx="11534500" cy="237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3625">
                  <a:extLst>
                    <a:ext uri="{9D8B030D-6E8A-4147-A177-3AD203B41FA5}">
                      <a16:colId xmlns:a16="http://schemas.microsoft.com/office/drawing/2014/main" val="1438307571"/>
                    </a:ext>
                  </a:extLst>
                </a:gridCol>
                <a:gridCol w="2883625">
                  <a:extLst>
                    <a:ext uri="{9D8B030D-6E8A-4147-A177-3AD203B41FA5}">
                      <a16:colId xmlns:a16="http://schemas.microsoft.com/office/drawing/2014/main" val="30496395"/>
                    </a:ext>
                  </a:extLst>
                </a:gridCol>
                <a:gridCol w="2883625">
                  <a:extLst>
                    <a:ext uri="{9D8B030D-6E8A-4147-A177-3AD203B41FA5}">
                      <a16:colId xmlns:a16="http://schemas.microsoft.com/office/drawing/2014/main" val="678142428"/>
                    </a:ext>
                  </a:extLst>
                </a:gridCol>
                <a:gridCol w="2883625">
                  <a:extLst>
                    <a:ext uri="{9D8B030D-6E8A-4147-A177-3AD203B41FA5}">
                      <a16:colId xmlns:a16="http://schemas.microsoft.com/office/drawing/2014/main" val="58645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Colored</a:t>
                      </a:r>
                      <a:r>
                        <a:rPr lang="en-US" baseline="0" dirty="0" smtClean="0"/>
                        <a:t> 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term in a scientific sentence.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7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Magnetic reversals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Magnetized iron in the seafloor that aligns in the</a:t>
                      </a:r>
                      <a:r>
                        <a:rPr lang="en-US" baseline="0" dirty="0" smtClean="0"/>
                        <a:t> direction of the Earth’s magnetic poles.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Magnetic</a:t>
                      </a:r>
                      <a:r>
                        <a:rPr lang="en-US" baseline="0" dirty="0" smtClean="0"/>
                        <a:t> reversals on the seafloor shows us that over time the magnetic field has flipped several times throughout the history of the Earth.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590297"/>
                  </a:ext>
                </a:extLst>
              </a:tr>
            </a:tbl>
          </a:graphicData>
        </a:graphic>
      </p:graphicFrame>
      <p:pic>
        <p:nvPicPr>
          <p:cNvPr id="1026" name="Picture 2" descr="Image result for magnetic reversal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00"/>
          <a:stretch/>
        </p:blipFill>
        <p:spPr bwMode="auto">
          <a:xfrm>
            <a:off x="5968546" y="1800589"/>
            <a:ext cx="3048000" cy="109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5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3967"/>
            <a:ext cx="10515600" cy="992278"/>
          </a:xfrm>
        </p:spPr>
        <p:txBody>
          <a:bodyPr/>
          <a:lstStyle/>
          <a:p>
            <a:pPr algn="ctr"/>
            <a:r>
              <a:rPr lang="en-US" dirty="0" smtClean="0"/>
              <a:t>Visual Vocab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596701"/>
              </p:ext>
            </p:extLst>
          </p:nvPr>
        </p:nvGraphicFramePr>
        <p:xfrm>
          <a:off x="328750" y="2463329"/>
          <a:ext cx="11534502" cy="3200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44834">
                  <a:extLst>
                    <a:ext uri="{9D8B030D-6E8A-4147-A177-3AD203B41FA5}">
                      <a16:colId xmlns:a16="http://schemas.microsoft.com/office/drawing/2014/main" val="2404138417"/>
                    </a:ext>
                  </a:extLst>
                </a:gridCol>
                <a:gridCol w="3844834">
                  <a:extLst>
                    <a:ext uri="{9D8B030D-6E8A-4147-A177-3AD203B41FA5}">
                      <a16:colId xmlns:a16="http://schemas.microsoft.com/office/drawing/2014/main" val="345935609"/>
                    </a:ext>
                  </a:extLst>
                </a:gridCol>
                <a:gridCol w="3844834">
                  <a:extLst>
                    <a:ext uri="{9D8B030D-6E8A-4147-A177-3AD203B41FA5}">
                      <a16:colId xmlns:a16="http://schemas.microsoft.com/office/drawing/2014/main" val="2980344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Paleontology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Original</a:t>
                      </a:r>
                      <a:r>
                        <a:rPr lang="en-US" sz="3600" b="0" baseline="0" dirty="0" smtClean="0"/>
                        <a:t> remains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146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Mold</a:t>
                      </a:r>
                      <a:r>
                        <a:rPr lang="en-US" sz="3600" b="0" baseline="0" dirty="0" smtClean="0"/>
                        <a:t> 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Cast</a:t>
                      </a:r>
                      <a:r>
                        <a:rPr lang="en-US" sz="3600" b="0" baseline="0" dirty="0" smtClean="0"/>
                        <a:t> 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Uniformitarianism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381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Trace 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Index fossil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Petrified</a:t>
                      </a:r>
                      <a:r>
                        <a:rPr lang="en-US" sz="3600" b="0" baseline="0" dirty="0" smtClean="0"/>
                        <a:t> fossil</a:t>
                      </a:r>
                      <a:endParaRPr lang="en-US" sz="3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97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Relative age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Absolute age 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Half life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2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Ice cores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Superposition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Carbon films</a:t>
                      </a:r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19984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41022"/>
              </p:ext>
            </p:extLst>
          </p:nvPr>
        </p:nvGraphicFramePr>
        <p:xfrm>
          <a:off x="328750" y="808311"/>
          <a:ext cx="11534500" cy="1371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3625">
                  <a:extLst>
                    <a:ext uri="{9D8B030D-6E8A-4147-A177-3AD203B41FA5}">
                      <a16:colId xmlns:a16="http://schemas.microsoft.com/office/drawing/2014/main" val="1438307571"/>
                    </a:ext>
                  </a:extLst>
                </a:gridCol>
                <a:gridCol w="2883625">
                  <a:extLst>
                    <a:ext uri="{9D8B030D-6E8A-4147-A177-3AD203B41FA5}">
                      <a16:colId xmlns:a16="http://schemas.microsoft.com/office/drawing/2014/main" val="30496395"/>
                    </a:ext>
                  </a:extLst>
                </a:gridCol>
                <a:gridCol w="2883625">
                  <a:extLst>
                    <a:ext uri="{9D8B030D-6E8A-4147-A177-3AD203B41FA5}">
                      <a16:colId xmlns:a16="http://schemas.microsoft.com/office/drawing/2014/main" val="678142428"/>
                    </a:ext>
                  </a:extLst>
                </a:gridCol>
                <a:gridCol w="2883625">
                  <a:extLst>
                    <a:ext uri="{9D8B030D-6E8A-4147-A177-3AD203B41FA5}">
                      <a16:colId xmlns:a16="http://schemas.microsoft.com/office/drawing/2014/main" val="58645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Definition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Colored</a:t>
                      </a:r>
                      <a:r>
                        <a:rPr lang="en-US" sz="2800" baseline="0" dirty="0" smtClean="0"/>
                        <a:t> picture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 term in a scientific sentence.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7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3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256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Upcoming Dates</vt:lpstr>
      <vt:lpstr>Test Day Procedures </vt:lpstr>
      <vt:lpstr>Visual Vocab</vt:lpstr>
      <vt:lpstr>Visual Vocab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Brittany S.</dc:creator>
  <cp:lastModifiedBy>Smart, Brittany S.</cp:lastModifiedBy>
  <cp:revision>7</cp:revision>
  <dcterms:created xsi:type="dcterms:W3CDTF">2017-09-25T13:49:36Z</dcterms:created>
  <dcterms:modified xsi:type="dcterms:W3CDTF">2017-09-25T15:40:43Z</dcterms:modified>
</cp:coreProperties>
</file>