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71" r:id="rId3"/>
    <p:sldId id="272" r:id="rId4"/>
    <p:sldId id="263" r:id="rId5"/>
    <p:sldId id="273" r:id="rId6"/>
    <p:sldId id="257" r:id="rId7"/>
    <p:sldId id="265" r:id="rId8"/>
    <p:sldId id="259" r:id="rId9"/>
    <p:sldId id="260" r:id="rId10"/>
    <p:sldId id="261" r:id="rId11"/>
    <p:sldId id="274" r:id="rId12"/>
    <p:sldId id="275" r:id="rId13"/>
    <p:sldId id="262" r:id="rId14"/>
    <p:sldId id="266" r:id="rId15"/>
    <p:sldId id="270" r:id="rId16"/>
    <p:sldId id="269" r:id="rId17"/>
    <p:sldId id="276" r:id="rId18"/>
    <p:sldId id="264" r:id="rId19"/>
    <p:sldId id="268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334" autoAdjust="0"/>
    <p:restoredTop sz="94660"/>
  </p:normalViewPr>
  <p:slideViewPr>
    <p:cSldViewPr>
      <p:cViewPr varScale="1">
        <p:scale>
          <a:sx n="85" d="100"/>
          <a:sy n="85" d="100"/>
        </p:scale>
        <p:origin x="108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820A9-2FFA-42A0-8CC2-E4FBB58CD64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DB306-E541-4C32-BC79-0CA4D148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7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911C-A8A7-4230-AF3B-BDB230104F5E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08D8-74AB-48F8-BFA3-67A7AC35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911C-A8A7-4230-AF3B-BDB230104F5E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08D8-74AB-48F8-BFA3-67A7AC35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911C-A8A7-4230-AF3B-BDB230104F5E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08D8-74AB-48F8-BFA3-67A7AC35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911C-A8A7-4230-AF3B-BDB230104F5E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08D8-74AB-48F8-BFA3-67A7AC35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5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911C-A8A7-4230-AF3B-BDB230104F5E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08D8-74AB-48F8-BFA3-67A7AC35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3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911C-A8A7-4230-AF3B-BDB230104F5E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08D8-74AB-48F8-BFA3-67A7AC35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911C-A8A7-4230-AF3B-BDB230104F5E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08D8-74AB-48F8-BFA3-67A7AC35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4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911C-A8A7-4230-AF3B-BDB230104F5E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08D8-74AB-48F8-BFA3-67A7AC35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911C-A8A7-4230-AF3B-BDB230104F5E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08D8-74AB-48F8-BFA3-67A7AC35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911C-A8A7-4230-AF3B-BDB230104F5E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08D8-74AB-48F8-BFA3-67A7AC35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9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911C-A8A7-4230-AF3B-BDB230104F5E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08D8-74AB-48F8-BFA3-67A7AC35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6911C-A8A7-4230-AF3B-BDB230104F5E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08D8-74AB-48F8-BFA3-67A7AC35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kxWmh-tFG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Wp5ZpJAIA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larkscience8.weebly.com/geologic-tim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525"/>
            <a:ext cx="8839199" cy="20574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Arial Black" panose="020B0A04020102020204" pitchFamily="34" charset="0"/>
              </a:rPr>
              <a:t>#</a:t>
            </a:r>
            <a:r>
              <a:rPr lang="en-US" sz="4800" b="1" dirty="0" smtClean="0">
                <a:latin typeface="Arial Black" panose="020B0A04020102020204" pitchFamily="34" charset="0"/>
              </a:rPr>
              <a:t>13 </a:t>
            </a:r>
            <a:r>
              <a:rPr lang="en-US" sz="4800" b="1" dirty="0">
                <a:latin typeface="Arial Black" panose="020B0A04020102020204" pitchFamily="34" charset="0"/>
              </a:rPr>
              <a:t>Bill Nye Fossils</a:t>
            </a:r>
            <a:br>
              <a:rPr lang="en-US" sz="4800" b="1" dirty="0">
                <a:latin typeface="Arial Black" panose="020B0A04020102020204" pitchFamily="34" charset="0"/>
              </a:rPr>
            </a:br>
            <a:r>
              <a:rPr lang="en-US" sz="4800" b="1" dirty="0">
                <a:latin typeface="Arial Black" panose="020B0A04020102020204" pitchFamily="34" charset="0"/>
              </a:rPr>
              <a:t>#</a:t>
            </a:r>
            <a:r>
              <a:rPr lang="en-US" sz="4800" b="1" dirty="0" smtClean="0">
                <a:latin typeface="Arial Black" panose="020B0A04020102020204" pitchFamily="34" charset="0"/>
              </a:rPr>
              <a:t>14 </a:t>
            </a:r>
            <a:r>
              <a:rPr lang="en-US" sz="4800" b="1" dirty="0">
                <a:latin typeface="Arial Black" panose="020B0A04020102020204" pitchFamily="34" charset="0"/>
              </a:rPr>
              <a:t>Geologic Time Scale Notes</a:t>
            </a:r>
          </a:p>
        </p:txBody>
      </p:sp>
      <p:pic>
        <p:nvPicPr>
          <p:cNvPr id="1026" name="Picture 2" descr="Image result for geologic time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130560"/>
            <a:ext cx="7467600" cy="47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13705"/>
            <a:ext cx="4724400" cy="758952"/>
          </a:xfrm>
        </p:spPr>
        <p:txBody>
          <a:bodyPr>
            <a:normAutofit fontScale="90000"/>
          </a:bodyPr>
          <a:lstStyle/>
          <a:p>
            <a:r>
              <a:rPr lang="en-US" sz="6000" b="1" i="1" u="sng" dirty="0"/>
              <a:t>Cenozoic Era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41501"/>
            <a:ext cx="8915400" cy="5559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highlight>
                  <a:srgbClr val="FFFF00"/>
                </a:highlight>
              </a:rPr>
              <a:t>*</a:t>
            </a:r>
            <a:r>
              <a:rPr lang="en-US" sz="2800" u="sng" dirty="0">
                <a:highlight>
                  <a:srgbClr val="FFFF00"/>
                </a:highlight>
              </a:rPr>
              <a:t>Most recent era. </a:t>
            </a:r>
            <a:r>
              <a:rPr lang="en-US" sz="2800" dirty="0"/>
              <a:t>Began 65 million years ago</a:t>
            </a:r>
            <a:r>
              <a:rPr lang="en-US" sz="2800" u="sng" dirty="0"/>
              <a:t> and continues today!</a:t>
            </a:r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dirty="0"/>
              <a:t>*</a:t>
            </a:r>
            <a:r>
              <a:rPr lang="en-US" sz="2800" b="1" dirty="0">
                <a:highlight>
                  <a:srgbClr val="FFFF00"/>
                </a:highlight>
              </a:rPr>
              <a:t>Mammals </a:t>
            </a:r>
            <a:r>
              <a:rPr lang="en-US" sz="2800" b="1" dirty="0" smtClean="0">
                <a:highlight>
                  <a:srgbClr val="FFFF00"/>
                </a:highlight>
              </a:rPr>
              <a:t>dominated </a:t>
            </a:r>
            <a:r>
              <a:rPr lang="en-US" sz="2800" b="1" dirty="0">
                <a:highlight>
                  <a:srgbClr val="FFFF00"/>
                </a:highlight>
              </a:rPr>
              <a:t>this era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Diversity of life forms increased.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New mammals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appeared while others became extinct.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highlight>
                  <a:srgbClr val="FFFF00"/>
                </a:highlight>
              </a:rPr>
              <a:t>*</a:t>
            </a:r>
            <a:r>
              <a:rPr lang="en-US" sz="2800" u="sng" dirty="0">
                <a:highlight>
                  <a:srgbClr val="FFFF00"/>
                </a:highlight>
              </a:rPr>
              <a:t>Humans</a:t>
            </a:r>
            <a:r>
              <a:rPr lang="en-US" sz="2800" dirty="0">
                <a:highlight>
                  <a:srgbClr val="FFFF00"/>
                </a:highlight>
              </a:rPr>
              <a:t> are part of the </a:t>
            </a:r>
          </a:p>
          <a:p>
            <a:pPr marL="0" indent="0">
              <a:buNone/>
            </a:pPr>
            <a:r>
              <a:rPr lang="en-US" sz="2800" u="sng" dirty="0">
                <a:highlight>
                  <a:srgbClr val="FFFF00"/>
                </a:highlight>
              </a:rPr>
              <a:t>most recent period within </a:t>
            </a:r>
          </a:p>
          <a:p>
            <a:pPr marL="0" indent="0">
              <a:buNone/>
            </a:pPr>
            <a:r>
              <a:rPr lang="en-US" sz="2800" u="sng" dirty="0">
                <a:highlight>
                  <a:srgbClr val="FFFF00"/>
                </a:highlight>
              </a:rPr>
              <a:t>this era.</a:t>
            </a:r>
          </a:p>
        </p:txBody>
      </p:sp>
      <p:pic>
        <p:nvPicPr>
          <p:cNvPr id="5122" name="Picture 2" descr="Image result for cenozoic era anim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9" r="2877"/>
          <a:stretch/>
        </p:blipFill>
        <p:spPr bwMode="auto">
          <a:xfrm>
            <a:off x="4711026" y="4419600"/>
            <a:ext cx="443297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1C83-DBA5-214D-94CC-7DBB35A7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Earths history on the span of your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3222C-D782-7B45-B144-E8DC69670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BABBD-187E-8948-B3B5-59442416B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" y="2300547"/>
            <a:ext cx="9144000" cy="31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9978-040F-B242-9F3D-A40CA01B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understand the earths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214E-AFCB-0447-AF6E-AA8D4E0D9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https://www.youtube.com/watch?v=tkxWmh-tFGs</a:t>
            </a:r>
            <a:endParaRPr lang="en-US" dirty="0"/>
          </a:p>
          <a:p>
            <a:endParaRPr lang="en-US" dirty="0"/>
          </a:p>
          <a:p>
            <a:r>
              <a:rPr lang="en-US" dirty="0"/>
              <a:t>3:44 mins</a:t>
            </a:r>
          </a:p>
        </p:txBody>
      </p:sp>
    </p:spTree>
    <p:extLst>
      <p:ext uri="{BB962C8B-B14F-4D97-AF65-F5344CB8AC3E}">
        <p14:creationId xmlns:p14="http://schemas.microsoft.com/office/powerpoint/2010/main" val="8328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Recap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structure of the geologic time scale</a:t>
            </a:r>
          </a:p>
          <a:p>
            <a:r>
              <a:rPr lang="en-US" dirty="0"/>
              <a:t>What is the order from largest to smallest: period, eon, epoch, era</a:t>
            </a:r>
          </a:p>
          <a:p>
            <a:r>
              <a:rPr lang="en-US" dirty="0"/>
              <a:t>Each era ended due to what?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Knowing what we do about the geologic time, what’s wrong with these pictures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rlv.zcache.com/funny_caveman_and_pet_dinosaur_greeting_card-rea2702b69ab74e949b5523bda739dedb_xvuat_8byvr_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000500" cy="4000501"/>
          </a:xfrm>
          <a:prstGeom prst="rect">
            <a:avLst/>
          </a:prstGeom>
          <a:noFill/>
        </p:spPr>
      </p:pic>
      <p:pic>
        <p:nvPicPr>
          <p:cNvPr id="10" name="Picture 2" descr="http://fc03.deviantart.net/fs71/i/2011/010/5/7/pet_dinosaur_by_robthedoodler-d34ww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733800"/>
            <a:ext cx="4714875" cy="3629025"/>
          </a:xfrm>
          <a:prstGeom prst="rect">
            <a:avLst/>
          </a:prstGeom>
          <a:noFill/>
        </p:spPr>
      </p:pic>
      <p:pic>
        <p:nvPicPr>
          <p:cNvPr id="23556" name="Picture 4" descr="http://fc06.deviantart.net/fs71/i/2010/269/b/1/dinosaur_pet_by_pienemien-d2zinw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295400"/>
            <a:ext cx="4714875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PBS – A Brief History of Geologic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https://www.youtube.com/watch?v=rWp5ZpJAIAE</a:t>
            </a:r>
            <a:endParaRPr lang="en-US" dirty="0"/>
          </a:p>
          <a:p>
            <a:endParaRPr lang="en-US" dirty="0"/>
          </a:p>
          <a:p>
            <a:r>
              <a:rPr lang="en-US" dirty="0"/>
              <a:t>~12 min</a:t>
            </a:r>
          </a:p>
        </p:txBody>
      </p:sp>
    </p:spTree>
    <p:extLst>
      <p:ext uri="{BB962C8B-B14F-4D97-AF65-F5344CB8AC3E}">
        <p14:creationId xmlns:p14="http://schemas.microsoft.com/office/powerpoint/2010/main" val="39316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9347-B8B6-0546-8172-F260AF41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23251-698D-C34D-BF62-F98BCAEAA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https://clarkscience8.weebly.com/geologic-time.html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looking at the geologic time scale, explain if humans were here for a minute period  of time or long period of time. Justify your answer. (look in textbook to help A64)</a:t>
            </a:r>
          </a:p>
          <a:p>
            <a:endParaRPr lang="en-US" dirty="0"/>
          </a:p>
          <a:p>
            <a:r>
              <a:rPr lang="en-US" dirty="0"/>
              <a:t>What are fossils and what can they tell us?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 the following words: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Paleontologist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Index fossil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Sedimentary rock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Layer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Superposition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your 8 pieces of paper, arrange the pieces in order </a:t>
            </a:r>
            <a:r>
              <a:rPr lang="en-US"/>
              <a:t>according the law </a:t>
            </a:r>
            <a:r>
              <a:rPr lang="en-US" dirty="0"/>
              <a:t>of superposition.</a:t>
            </a:r>
          </a:p>
          <a:p>
            <a:endParaRPr lang="en-US" dirty="0"/>
          </a:p>
          <a:p>
            <a:r>
              <a:rPr lang="en-US" dirty="0"/>
              <a:t>***fossil D is younger than fossil A****</a:t>
            </a:r>
          </a:p>
        </p:txBody>
      </p:sp>
    </p:spTree>
    <p:extLst>
      <p:ext uri="{BB962C8B-B14F-4D97-AF65-F5344CB8AC3E}">
        <p14:creationId xmlns:p14="http://schemas.microsoft.com/office/powerpoint/2010/main" val="8005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Earth is pretty 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*The Earth is approximately 4.6 billion years old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That’s 4,600,000,000 years worth if history since the Earth first came around!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 how do we group trends and history within the Earths history?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Any guesses???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1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52400" y="2362200"/>
            <a:ext cx="3200400" cy="4495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Mold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Index fossil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Preserved remain/Original remain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Cast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Petrified fossil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Trace fossil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Carbonized fossil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352800" y="152400"/>
            <a:ext cx="5791200" cy="65532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600" dirty="0">
                <a:cs typeface="Arial" pitchFamily="34" charset="0"/>
              </a:rPr>
              <a:t>An animal builds an underground habitat which got preserved over time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>
                <a:cs typeface="Arial" pitchFamily="34" charset="0"/>
              </a:rPr>
              <a:t> a 3-deminsional model of organism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>
                <a:cs typeface="Arial" pitchFamily="34" charset="0"/>
              </a:rPr>
              <a:t>Minerals soaked into buried remains making them harden into rock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>
                <a:cs typeface="Arial" pitchFamily="34" charset="0"/>
              </a:rPr>
              <a:t>Trapped air bubbles tells use about past atmosphere and climate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>
                <a:cs typeface="Arial" pitchFamily="34" charset="0"/>
              </a:rPr>
              <a:t>Tilting and folding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>
                <a:cs typeface="Arial" pitchFamily="34" charset="0"/>
              </a:rPr>
              <a:t>This organism was found in various places in Africa, Asia, and South America. These fossils are only found from 278 million years - 280 million years ago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>
                <a:cs typeface="Arial" pitchFamily="34" charset="0"/>
              </a:rPr>
              <a:t>Rare fossil found shows the soft parts that usually don’t get preserved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>
                <a:cs typeface="Arial" pitchFamily="34" charset="0"/>
              </a:rPr>
              <a:t>This organism was only found in Antarctica and existed for over 100 millions of years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>
                <a:cs typeface="Arial" pitchFamily="34" charset="0"/>
              </a:rPr>
              <a:t>Impression left after </a:t>
            </a:r>
            <a:r>
              <a:rPr lang="en-US" sz="3600" dirty="0" err="1">
                <a:cs typeface="Arial" pitchFamily="34" charset="0"/>
              </a:rPr>
              <a:t>dino</a:t>
            </a:r>
            <a:r>
              <a:rPr lang="en-US" sz="3600" dirty="0">
                <a:cs typeface="Arial" pitchFamily="34" charset="0"/>
              </a:rPr>
              <a:t> died and decayed away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>
                <a:cs typeface="Arial" pitchFamily="34" charset="0"/>
              </a:rPr>
              <a:t>Small insects get trapped in amber which lets us see small life forms in past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-152400" y="762000"/>
            <a:ext cx="3581400" cy="7588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Match each number to corresponding letter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*When dating different parts of the earth’s history, scientist group increments of time based off </a:t>
            </a:r>
            <a:r>
              <a:rPr lang="en-US" u="sng" dirty="0"/>
              <a:t>mass extinctions and geological events 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The geologic time scale is broken down into 4 subgroups to help us get a better idea of how life was in the past. 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414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2229"/>
            <a:ext cx="7770813" cy="1429871"/>
          </a:xfrm>
        </p:spPr>
        <p:txBody>
          <a:bodyPr/>
          <a:lstStyle/>
          <a:p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Divisions of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*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Eons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3200" dirty="0"/>
              <a:t>– </a:t>
            </a:r>
            <a:r>
              <a:rPr lang="en-US" dirty="0"/>
              <a:t>Are t</a:t>
            </a:r>
            <a:r>
              <a:rPr lang="en-US" sz="3200" dirty="0"/>
              <a:t>he </a:t>
            </a:r>
            <a:r>
              <a:rPr lang="en-US" sz="3200" u="sng" dirty="0"/>
              <a:t>largest, broadest unit of geologic time.</a:t>
            </a:r>
            <a:r>
              <a:rPr lang="en-US" sz="3200" dirty="0"/>
              <a:t> Eons are</a:t>
            </a:r>
            <a:r>
              <a:rPr lang="en-US" dirty="0"/>
              <a:t> cover so much time, </a:t>
            </a:r>
            <a:r>
              <a:rPr lang="en-US" dirty="0" smtClean="0"/>
              <a:t>in </a:t>
            </a:r>
            <a:r>
              <a:rPr lang="en-US" dirty="0"/>
              <a:t>order to see trends they are</a:t>
            </a:r>
            <a:r>
              <a:rPr lang="en-US" sz="3200" dirty="0"/>
              <a:t> divided into smaller subcategories.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*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Eras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3200" dirty="0"/>
              <a:t>– </a:t>
            </a:r>
            <a:r>
              <a:rPr lang="en-US" sz="3200" u="sng" dirty="0"/>
              <a:t>smaller subdivisions of eons </a:t>
            </a:r>
            <a:r>
              <a:rPr lang="en-US" sz="3200" dirty="0"/>
              <a:t>are called eras. Eras are the second longest unit of geological time that are often separated by mass extinctions. </a:t>
            </a:r>
            <a:r>
              <a:rPr lang="en-US" dirty="0"/>
              <a:t>Ex.-</a:t>
            </a:r>
            <a:r>
              <a:rPr lang="en-US" sz="3200" dirty="0"/>
              <a:t> Paleozoic, Mesozoic, and Cenozoic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i="1" dirty="0"/>
              <a:t>Organizing time in large increments like this allows us to ask broad, big picture questions such as:</a:t>
            </a:r>
          </a:p>
          <a:p>
            <a:pPr>
              <a:buFont typeface="System Font Regular"/>
              <a:buChar char="-"/>
            </a:pPr>
            <a:r>
              <a:rPr lang="en-US" sz="2400" i="1" dirty="0"/>
              <a:t>	was there life on our planet during this time?</a:t>
            </a:r>
          </a:p>
          <a:p>
            <a:pPr>
              <a:buFont typeface="System Font Regular"/>
              <a:buChar char="-"/>
            </a:pPr>
            <a:r>
              <a:rPr lang="en-US" sz="2400" i="1" dirty="0"/>
              <a:t>And if so, what did it look like? </a:t>
            </a:r>
          </a:p>
        </p:txBody>
      </p:sp>
    </p:spTree>
    <p:extLst>
      <p:ext uri="{BB962C8B-B14F-4D97-AF65-F5344CB8AC3E}">
        <p14:creationId xmlns:p14="http://schemas.microsoft.com/office/powerpoint/2010/main" val="293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127642"/>
          </a:xfrm>
        </p:spPr>
        <p:txBody>
          <a:bodyPr/>
          <a:lstStyle/>
          <a:p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Divisions of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9144000" cy="4257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*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Periods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3200" dirty="0"/>
              <a:t>–</a:t>
            </a:r>
            <a:r>
              <a:rPr lang="en-US" dirty="0"/>
              <a:t>A</a:t>
            </a:r>
            <a:r>
              <a:rPr lang="en-US" sz="3200" dirty="0"/>
              <a:t>re smaller, more specific </a:t>
            </a:r>
            <a:r>
              <a:rPr lang="en-US" dirty="0"/>
              <a:t>groupings of time within </a:t>
            </a:r>
            <a:r>
              <a:rPr lang="en-US" sz="3200" u="sng" dirty="0"/>
              <a:t>each era.</a:t>
            </a:r>
            <a:r>
              <a:rPr lang="en-US" dirty="0"/>
              <a:t> Periods within the geologic time scale are often separated by trends found within rock layers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*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Epoch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3200" dirty="0"/>
              <a:t>– most recent, short period subdivisions. Starts in the Cenozoic Era. </a:t>
            </a:r>
          </a:p>
        </p:txBody>
      </p:sp>
    </p:spTree>
    <p:extLst>
      <p:ext uri="{BB962C8B-B14F-4D97-AF65-F5344CB8AC3E}">
        <p14:creationId xmlns:p14="http://schemas.microsoft.com/office/powerpoint/2010/main" val="30208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73" y="838200"/>
            <a:ext cx="8636453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*Consists of the </a:t>
            </a:r>
            <a:r>
              <a:rPr lang="en-US" sz="4000" u="sng" dirty="0"/>
              <a:t>Earth's first 3 eons of time. </a:t>
            </a:r>
          </a:p>
          <a:p>
            <a:pPr marL="0" indent="0">
              <a:buNone/>
            </a:pPr>
            <a:r>
              <a:rPr lang="en-US" sz="2600" dirty="0"/>
              <a:t>	It began with the creation of the Earth around 4.6 billion years ago.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/>
              <a:t>*</a:t>
            </a:r>
            <a:r>
              <a:rPr lang="en-US" sz="4000" dirty="0">
                <a:solidFill>
                  <a:srgbClr val="000000"/>
                </a:solidFill>
              </a:rPr>
              <a:t>Make</a:t>
            </a:r>
            <a:r>
              <a:rPr lang="en-US" sz="4000" dirty="0"/>
              <a:t>s up about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90% </a:t>
            </a:r>
            <a:r>
              <a:rPr lang="en-US" sz="4000" dirty="0"/>
              <a:t>of the Earth’s History (the </a:t>
            </a: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first 4 billion years</a:t>
            </a:r>
            <a:r>
              <a:rPr lang="en-US" sz="4000" dirty="0"/>
              <a:t>!!!)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*The </a:t>
            </a:r>
            <a:r>
              <a:rPr lang="en-US" sz="4000" u="sng" dirty="0"/>
              <a:t>fossils</a:t>
            </a:r>
            <a:r>
              <a:rPr lang="en-US" sz="4000" dirty="0"/>
              <a:t> mostly had soft bodies </a:t>
            </a:r>
          </a:p>
          <a:p>
            <a:pPr marL="0" indent="0">
              <a:buNone/>
            </a:pPr>
            <a:r>
              <a:rPr lang="en-US" sz="4000" dirty="0"/>
              <a:t>which </a:t>
            </a:r>
            <a:r>
              <a:rPr lang="en-US" sz="4000" u="sng" dirty="0"/>
              <a:t>rarely formed into fossils.</a:t>
            </a:r>
          </a:p>
          <a:p>
            <a:pPr marL="0" indent="0">
              <a:buNone/>
            </a:pPr>
            <a:endParaRPr lang="en-US" sz="4000" u="sng" dirty="0"/>
          </a:p>
          <a:p>
            <a:pPr marL="0" indent="0">
              <a:buNone/>
            </a:pPr>
            <a:r>
              <a:rPr lang="en-US" sz="4000" dirty="0"/>
              <a:t>*Near the </a:t>
            </a:r>
            <a:r>
              <a:rPr lang="en-US" sz="4000" u="sng" dirty="0"/>
              <a:t>end of Precambrian Time</a:t>
            </a:r>
            <a:r>
              <a:rPr lang="en-US" sz="4000" dirty="0"/>
              <a:t>, </a:t>
            </a:r>
          </a:p>
          <a:p>
            <a:pPr marL="0" indent="0">
              <a:buNone/>
            </a:pPr>
            <a:r>
              <a:rPr lang="en-US" sz="4000" dirty="0"/>
              <a:t>life appeared as </a:t>
            </a: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small unicellular 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organisms (like bacteria)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214"/>
            <a:ext cx="4114800" cy="918424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Precambrian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815AC-3511-E54A-B4ED-F962B0531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63" t="5578" r="4309" b="6510"/>
          <a:stretch/>
        </p:blipFill>
        <p:spPr>
          <a:xfrm>
            <a:off x="6019800" y="2895600"/>
            <a:ext cx="2689089" cy="2787564"/>
          </a:xfrm>
          <a:prstGeom prst="rect">
            <a:avLst/>
          </a:prstGeom>
        </p:spPr>
      </p:pic>
      <p:pic>
        <p:nvPicPr>
          <p:cNvPr id="6" name="Picture 2" descr="Image result for divisions of geologic time scale">
            <a:extLst>
              <a:ext uri="{FF2B5EF4-FFF2-40B4-BE49-F238E27FC236}">
                <a16:creationId xmlns:a16="http://schemas.microsoft.com/office/drawing/2014/main" id="{2617F9BE-B0C8-9242-84A7-87230F54B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8" b="70246"/>
          <a:stretch/>
        </p:blipFill>
        <p:spPr bwMode="auto">
          <a:xfrm>
            <a:off x="38100" y="5872472"/>
            <a:ext cx="8991600" cy="91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sz="3600" b="1" u="sng" dirty="0"/>
              <a:t>Precambrian Time Continued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14" y="762000"/>
            <a:ext cx="8786586" cy="4525963"/>
          </a:xfrm>
        </p:spPr>
        <p:txBody>
          <a:bodyPr/>
          <a:lstStyle/>
          <a:p>
            <a:r>
              <a:rPr lang="en-US" dirty="0"/>
              <a:t> 5 major events occurred during this time:</a:t>
            </a:r>
          </a:p>
          <a:p>
            <a:pPr marL="2228850" lvl="4" indent="-514350">
              <a:buFont typeface="+mj-lt"/>
              <a:buAutoNum type="arabicPeriod"/>
            </a:pPr>
            <a:r>
              <a:rPr lang="en-US" sz="3000" dirty="0"/>
              <a:t>the formation of the Sun and light</a:t>
            </a:r>
          </a:p>
          <a:p>
            <a:pPr marL="2228850" lvl="4" indent="-514350">
              <a:buFont typeface="+mj-lt"/>
              <a:buAutoNum type="arabicPeriod"/>
            </a:pPr>
            <a:r>
              <a:rPr lang="en-US" sz="3000" dirty="0"/>
              <a:t>the creation of the Earth </a:t>
            </a:r>
          </a:p>
          <a:p>
            <a:pPr marL="2228850" lvl="4" indent="-514350">
              <a:buFont typeface="+mj-lt"/>
              <a:buAutoNum type="arabicPeriod"/>
            </a:pPr>
            <a:r>
              <a:rPr lang="en-US" sz="3000" dirty="0"/>
              <a:t>the creation of the atmosphere through volcanic out-gassing</a:t>
            </a:r>
          </a:p>
          <a:p>
            <a:pPr marL="2228850" lvl="4" indent="-514350">
              <a:buFont typeface="+mj-lt"/>
              <a:buAutoNum type="arabicPeriod"/>
            </a:pPr>
            <a:r>
              <a:rPr lang="en-US" sz="3000" dirty="0"/>
              <a:t>the creation of the oceans</a:t>
            </a:r>
          </a:p>
          <a:p>
            <a:pPr marL="2228850" lvl="4" indent="-514350">
              <a:buFont typeface="+mj-lt"/>
              <a:buAutoNum type="arabicPeriod"/>
            </a:pPr>
            <a:r>
              <a:rPr lang="en-US" sz="3000" dirty="0"/>
              <a:t>the creation of life.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2BE83-3739-B04F-A98C-26608E38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0036"/>
            <a:ext cx="2971800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321E5D-8686-B24D-8996-86EE696D7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146" y="4650922"/>
            <a:ext cx="2971800" cy="2228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EB782-732C-1C47-B1C0-AC215207F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178" y="4650922"/>
            <a:ext cx="3017822" cy="2207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329" y="381000"/>
            <a:ext cx="4953000" cy="758952"/>
          </a:xfrm>
        </p:spPr>
        <p:txBody>
          <a:bodyPr>
            <a:normAutofit fontScale="90000"/>
          </a:bodyPr>
          <a:lstStyle/>
          <a:p>
            <a:r>
              <a:rPr lang="en-US" sz="5300" b="1" i="1" u="sng" dirty="0"/>
              <a:t>*Paleozoic Era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pic>
        <p:nvPicPr>
          <p:cNvPr id="3074" name="Picture 2" descr="Image result for first fish fos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752333"/>
            <a:ext cx="3113314" cy="21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410200"/>
          </a:xfrm>
        </p:spPr>
        <p:txBody>
          <a:bodyPr>
            <a:noAutofit/>
          </a:bodyPr>
          <a:lstStyle/>
          <a:p>
            <a:r>
              <a:rPr lang="en-US" sz="3600" dirty="0"/>
              <a:t>Life consisted </a:t>
            </a:r>
            <a:r>
              <a:rPr lang="en-US" sz="3600" b="1" u="sng" dirty="0">
                <a:highlight>
                  <a:srgbClr val="FFFF00"/>
                </a:highlight>
              </a:rPr>
              <a:t>mostly in the ocean</a:t>
            </a:r>
          </a:p>
          <a:p>
            <a:r>
              <a:rPr lang="en-US" sz="3600" u="sng" dirty="0"/>
              <a:t>Fish</a:t>
            </a:r>
            <a:r>
              <a:rPr lang="en-US" sz="3600" dirty="0"/>
              <a:t> were the </a:t>
            </a:r>
            <a:r>
              <a:rPr lang="en-US" sz="3600" u="sng" dirty="0"/>
              <a:t>1</a:t>
            </a:r>
            <a:r>
              <a:rPr lang="en-US" sz="3600" u="sng" baseline="30000" dirty="0"/>
              <a:t>st</a:t>
            </a:r>
            <a:r>
              <a:rPr lang="en-US" sz="3600" u="sng" dirty="0"/>
              <a:t> animals with backbones </a:t>
            </a:r>
          </a:p>
          <a:p>
            <a:r>
              <a:rPr lang="en-US" sz="3600" dirty="0"/>
              <a:t>Toward end of era life moved onto land. </a:t>
            </a:r>
          </a:p>
          <a:p>
            <a:pPr marL="0" indent="0">
              <a:buNone/>
            </a:pPr>
            <a:r>
              <a:rPr lang="en-US" sz="3600" dirty="0"/>
              <a:t>	Ex. </a:t>
            </a:r>
            <a:r>
              <a:rPr lang="en-US" sz="3600" dirty="0">
                <a:sym typeface="Wingdings"/>
              </a:rPr>
              <a:t>reptiles, insects, ferns</a:t>
            </a:r>
          </a:p>
          <a:p>
            <a:r>
              <a:rPr lang="en-US" sz="3600" dirty="0"/>
              <a:t> </a:t>
            </a:r>
            <a:r>
              <a:rPr lang="en-US" sz="3600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A mass extinction ended the era </a:t>
            </a:r>
            <a:r>
              <a:rPr lang="en-US" sz="3600" dirty="0"/>
              <a:t>and caused </a:t>
            </a:r>
            <a:r>
              <a:rPr lang="en-US" sz="3600" b="1" u="sng" dirty="0"/>
              <a:t>most</a:t>
            </a:r>
            <a:r>
              <a:rPr lang="en-US" sz="3600" dirty="0"/>
              <a:t> ocean life and amphibians to disappear.</a:t>
            </a:r>
          </a:p>
          <a:p>
            <a:r>
              <a:rPr lang="en-US" sz="3600" dirty="0"/>
              <a:t>The cause of this extinction </a:t>
            </a:r>
          </a:p>
          <a:p>
            <a:pPr marL="0" indent="0">
              <a:buNone/>
            </a:pPr>
            <a:r>
              <a:rPr lang="en-US" sz="3600" dirty="0"/>
              <a:t>is not understood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44929"/>
            <a:ext cx="5334000" cy="758952"/>
          </a:xfrm>
        </p:spPr>
        <p:txBody>
          <a:bodyPr>
            <a:normAutofit fontScale="90000"/>
          </a:bodyPr>
          <a:lstStyle/>
          <a:p>
            <a:r>
              <a:rPr lang="en-US" sz="5300" b="1" i="1" u="sng" dirty="0"/>
              <a:t>Mesozoic Era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61" y="715508"/>
            <a:ext cx="8914039" cy="5897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highlight>
                  <a:srgbClr val="FFFF00"/>
                </a:highlight>
              </a:rPr>
              <a:t>*Reptiles were the dominant animals </a:t>
            </a:r>
            <a:r>
              <a:rPr lang="en-US" dirty="0"/>
              <a:t>of this era, including the various dinosaurs.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*Small mammals and birds also appeared.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Toward the end of the era, flowering plants appeared and the different types of mammal species increased.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u="sng" dirty="0">
                <a:highlight>
                  <a:srgbClr val="FFFF00"/>
                </a:highlight>
              </a:rPr>
              <a:t>A mass extinction ended this </a:t>
            </a:r>
          </a:p>
          <a:p>
            <a:pPr marL="0" indent="0">
              <a:buNone/>
            </a:pPr>
            <a:r>
              <a:rPr lang="en-US" u="sng" dirty="0">
                <a:highlight>
                  <a:srgbClr val="FFFF00"/>
                </a:highlight>
              </a:rPr>
              <a:t>era </a:t>
            </a:r>
            <a:r>
              <a:rPr lang="en-US" u="sng" dirty="0"/>
              <a:t>and caused the dinosaurs to </a:t>
            </a:r>
          </a:p>
          <a:p>
            <a:pPr marL="0" indent="0">
              <a:buNone/>
            </a:pPr>
            <a:r>
              <a:rPr lang="en-US" u="sng" dirty="0"/>
              <a:t>become extinct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Does anyone know what was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theorized to kill the </a:t>
            </a:r>
            <a:r>
              <a:rPr lang="en-US" dirty="0" err="1">
                <a:solidFill>
                  <a:srgbClr val="FF0000"/>
                </a:solidFill>
              </a:rPr>
              <a:t>dinos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100" name="Picture 4" descr="Image result for mesozoic e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/>
          <a:stretch/>
        </p:blipFill>
        <p:spPr bwMode="auto">
          <a:xfrm>
            <a:off x="5342528" y="3946071"/>
            <a:ext cx="3801472" cy="26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6891</TotalTime>
  <Words>746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System Font Regular</vt:lpstr>
      <vt:lpstr>Wingdings</vt:lpstr>
      <vt:lpstr>Office Theme</vt:lpstr>
      <vt:lpstr>#13 Bill Nye Fossils #14 Geologic Time Scale Notes</vt:lpstr>
      <vt:lpstr>The Earth is pretty old</vt:lpstr>
      <vt:lpstr>PowerPoint Presentation</vt:lpstr>
      <vt:lpstr>Divisions of time </vt:lpstr>
      <vt:lpstr>Divisions of time </vt:lpstr>
      <vt:lpstr>Precambrian Time</vt:lpstr>
      <vt:lpstr>Precambrian Time Continued</vt:lpstr>
      <vt:lpstr>*Paleozoic Era </vt:lpstr>
      <vt:lpstr>Mesozoic Era </vt:lpstr>
      <vt:lpstr>Cenozoic Era </vt:lpstr>
      <vt:lpstr>Earths history on the span of your arm</vt:lpstr>
      <vt:lpstr>Ways to understand the earths age</vt:lpstr>
      <vt:lpstr>Recap </vt:lpstr>
      <vt:lpstr>Knowing what we do about the geologic time, what’s wrong with these pictures</vt:lpstr>
      <vt:lpstr>PBS – A Brief History of Geologic Time</vt:lpstr>
      <vt:lpstr>EXTRAS</vt:lpstr>
      <vt:lpstr>PowerPoint Presentation</vt:lpstr>
      <vt:lpstr>Warm up</vt:lpstr>
      <vt:lpstr>Superposition Practice</vt:lpstr>
      <vt:lpstr>Match each number to corresponding letter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brittanys.smart</dc:creator>
  <cp:lastModifiedBy>Smart, Brittany S.</cp:lastModifiedBy>
  <cp:revision>187</cp:revision>
  <cp:lastPrinted>2016-10-06T15:54:45Z</cp:lastPrinted>
  <dcterms:created xsi:type="dcterms:W3CDTF">2013-03-06T14:33:40Z</dcterms:created>
  <dcterms:modified xsi:type="dcterms:W3CDTF">2019-09-24T20:24:31Z</dcterms:modified>
</cp:coreProperties>
</file>