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8" d="100"/>
          <a:sy n="158" d="100"/>
        </p:scale>
        <p:origin x="-3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EF7-6FE8-1C45-BBC2-4F05971E64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38AD-FF56-BE4D-8B32-3D637E70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9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EF7-6FE8-1C45-BBC2-4F05971E64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38AD-FF56-BE4D-8B32-3D637E70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2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EF7-6FE8-1C45-BBC2-4F05971E64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38AD-FF56-BE4D-8B32-3D637E70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5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EF7-6FE8-1C45-BBC2-4F05971E64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38AD-FF56-BE4D-8B32-3D637E70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3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EF7-6FE8-1C45-BBC2-4F05971E64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38AD-FF56-BE4D-8B32-3D637E70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4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EF7-6FE8-1C45-BBC2-4F05971E64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38AD-FF56-BE4D-8B32-3D637E70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EF7-6FE8-1C45-BBC2-4F05971E64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38AD-FF56-BE4D-8B32-3D637E70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6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EF7-6FE8-1C45-BBC2-4F05971E64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38AD-FF56-BE4D-8B32-3D637E70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0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EF7-6FE8-1C45-BBC2-4F05971E64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38AD-FF56-BE4D-8B32-3D637E70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8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EF7-6FE8-1C45-BBC2-4F05971E64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38AD-FF56-BE4D-8B32-3D637E70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4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DEF7-6FE8-1C45-BBC2-4F05971E64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38AD-FF56-BE4D-8B32-3D637E70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4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DEF7-6FE8-1C45-BBC2-4F05971E64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738AD-FF56-BE4D-8B32-3D637E70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6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5538"/>
            <a:ext cx="7906606" cy="3190889"/>
          </a:xfrm>
        </p:spPr>
        <p:txBody>
          <a:bodyPr>
            <a:normAutofit/>
          </a:bodyPr>
          <a:lstStyle/>
          <a:p>
            <a:r>
              <a:rPr lang="en-US" dirty="0" smtClean="0"/>
              <a:t>Take out your 4 square activity from last week. Make sure your name is on your paper. Clear everything else from your desk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0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and Latin Quiz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8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Penny Lab and Lab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5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616" y="5851302"/>
            <a:ext cx="8229600" cy="610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Density Practice Problems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761521"/>
              </p:ext>
            </p:extLst>
          </p:nvPr>
        </p:nvGraphicFramePr>
        <p:xfrm>
          <a:off x="457200" y="314199"/>
          <a:ext cx="8229600" cy="521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2201"/>
                <a:gridCol w="1690999"/>
                <a:gridCol w="1371600"/>
                <a:gridCol w="1371600"/>
                <a:gridCol w="1371600"/>
                <a:gridCol w="1371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Problem #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Equation 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 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Sink/Float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90601" marR="90601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g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r>
                        <a:rPr lang="en-US" baseline="0" dirty="0" smtClean="0"/>
                        <a:t> cm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g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</a:t>
                      </a:r>
                      <a:r>
                        <a:rPr lang="en-US" baseline="0" dirty="0" smtClean="0"/>
                        <a:t> g/cm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 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 g/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 g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0.3 g/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g 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g 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1.8 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 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9 g/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 g 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 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1.1 g/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17g</a:t>
                      </a:r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 g/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 marL="90601" marR="906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601" marR="906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916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109</Words>
  <Application>Microsoft Macintosh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Take out your 4 square activity from last week. Make sure your name is on your paper. Clear everything else from your desk</vt:lpstr>
      <vt:lpstr>Greek and Latin Quiz 1</vt:lpstr>
      <vt:lpstr>Penny Lab and Lab Questions</vt:lpstr>
      <vt:lpstr>Density Practice Problems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out your 4 square activity from last week. Make sure your name is on your paper. Clear everything else from your desk</dc:title>
  <dc:creator>Trudy Smart</dc:creator>
  <cp:lastModifiedBy>Trudy Smart</cp:lastModifiedBy>
  <cp:revision>1</cp:revision>
  <dcterms:created xsi:type="dcterms:W3CDTF">2016-09-11T22:51:44Z</dcterms:created>
  <dcterms:modified xsi:type="dcterms:W3CDTF">2016-09-11T23:33:12Z</dcterms:modified>
</cp:coreProperties>
</file>