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84" r:id="rId4"/>
    <p:sldId id="257" r:id="rId5"/>
    <p:sldId id="259" r:id="rId6"/>
    <p:sldId id="260" r:id="rId7"/>
    <p:sldId id="261" r:id="rId8"/>
    <p:sldId id="282" r:id="rId9"/>
    <p:sldId id="274" r:id="rId10"/>
    <p:sldId id="280" r:id="rId11"/>
    <p:sldId id="262" r:id="rId12"/>
    <p:sldId id="281" r:id="rId13"/>
    <p:sldId id="28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1351E-C4E5-4474-86B2-745161BB0EF7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870D9-61DB-412F-BD44-A8B7EED7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6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2FF5-B7E8-407E-B36E-F0579292D4AE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B948C-810B-41D6-B906-1935D280B3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67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https://www.youtube.com/watch?v=_xeYNnzwpSE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948C-810B-41D6-B906-1935D280B3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43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https://www.brainpop.com/science/cellularlifeandgenetics/photosynthesis/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948C-810B-41D6-B906-1935D280B3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86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0AFE71-72B2-45BA-9C4A-0BFD9E0FDA9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1BB676-A2D4-4AF1-B56F-25F44B19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cellularlifeandgenetics/photosynthes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xeYNnzwp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xeYNnzwp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1000"/>
            <a:ext cx="8029136" cy="19964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/>
            </a:r>
            <a:br>
              <a:rPr lang="en-US" dirty="0" smtClean="0">
                <a:solidFill>
                  <a:sysClr val="windowText" lastClr="000000"/>
                </a:solidFill>
              </a:rPr>
            </a:br>
            <a:r>
              <a:rPr lang="en-US" dirty="0" smtClean="0">
                <a:solidFill>
                  <a:sysClr val="windowText" lastClr="000000"/>
                </a:solidFill>
              </a:rPr>
              <a:t># 61 photosynthesis notes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*Photosynthesis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077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Occurs in the </a:t>
            </a:r>
            <a:r>
              <a:rPr lang="en-US" u="sng" dirty="0" smtClean="0">
                <a:solidFill>
                  <a:srgbClr val="FFFF00"/>
                </a:solidFill>
              </a:rPr>
              <a:t>chloroplast. </a:t>
            </a:r>
          </a:p>
          <a:p>
            <a:pPr lvl="1"/>
            <a:r>
              <a:rPr lang="en-US" dirty="0" smtClean="0"/>
              <a:t>Chloroplast contain chlorophyll, a green pigment that captures the suns energy for photosynthesis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  + CO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+ sun energy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C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H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12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O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+ O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i="1" dirty="0" smtClean="0"/>
              <a:t>(this equation needs to be memorized)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4985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Add to notes: Photosynthesis Diagram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turn </a:t>
            </a:r>
            <a:r>
              <a:rPr lang="en-US" dirty="0">
                <a:solidFill>
                  <a:srgbClr val="FFFF00"/>
                </a:solidFill>
              </a:rPr>
              <a:t>to page E49 in textbook.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Draw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FF00"/>
                </a:solidFill>
              </a:rPr>
              <a:t>color the diagram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Label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picture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#</a:t>
            </a:r>
            <a:r>
              <a:rPr lang="en-US" u="sng" dirty="0" smtClean="0"/>
              <a:t>62 </a:t>
            </a:r>
            <a:r>
              <a:rPr lang="en-US" u="sng" dirty="0" smtClean="0"/>
              <a:t> </a:t>
            </a:r>
            <a:r>
              <a:rPr lang="en-US" u="sng" dirty="0" smtClean="0"/>
              <a:t>Photosynthesis </a:t>
            </a:r>
            <a:r>
              <a:rPr lang="en-US" u="sng" dirty="0" err="1" smtClean="0"/>
              <a:t>WebQuest</a:t>
            </a:r>
            <a:r>
              <a:rPr lang="en-US" u="sng" dirty="0" smtClean="0"/>
              <a:t> worksheet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Answer the following questions on the </a:t>
            </a:r>
            <a:r>
              <a:rPr lang="en-US" dirty="0" err="1" smtClean="0"/>
              <a:t>webquest</a:t>
            </a:r>
            <a:r>
              <a:rPr lang="en-US" dirty="0" smtClean="0"/>
              <a:t> </a:t>
            </a:r>
            <a:r>
              <a:rPr lang="en-US" dirty="0" smtClean="0"/>
              <a:t>sheet</a:t>
            </a:r>
          </a:p>
          <a:p>
            <a:endParaRPr lang="en-US" dirty="0" smtClean="0"/>
          </a:p>
          <a:p>
            <a:r>
              <a:rPr lang="en-US" dirty="0" smtClean="0"/>
              <a:t>If you do not finish, it </a:t>
            </a:r>
            <a:r>
              <a:rPr lang="en-US" dirty="0" smtClean="0"/>
              <a:t>will be homework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Balance the equation and answer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  + CO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+ sun energy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C</a:t>
            </a:r>
            <a:r>
              <a:rPr lang="en-US" baseline="-25000" dirty="0" smtClean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  <a:sym typeface="Wingdings" pitchFamily="2" charset="2"/>
              </a:rPr>
              <a:t>12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+ O</a:t>
            </a:r>
            <a:r>
              <a:rPr lang="en-US" baseline="-25000" dirty="0" smtClean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endParaRPr lang="en-US" dirty="0" smtClean="0"/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Where in the </a:t>
            </a:r>
            <a:r>
              <a:rPr lang="en-US" b="1" dirty="0" smtClean="0"/>
              <a:t>plant</a:t>
            </a:r>
            <a:r>
              <a:rPr lang="en-US" dirty="0" smtClean="0"/>
              <a:t> cell would you expect to find this reaction occurring?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 smtClean="0"/>
              <a:t>another organelle in all plant cells that it needs for structure &amp; support.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/>
              <a:t>many carbon dioxide molecules are in the </a:t>
            </a:r>
            <a:r>
              <a:rPr lang="en-US" dirty="0" smtClean="0"/>
              <a:t>reactant side of the equation?</a:t>
            </a:r>
            <a:endParaRPr lang="en-US" dirty="0" smtClean="0"/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/>
              <a:t>you start with 12 oz. of carbon dioxide &amp; 16 oz.   of water, and you end up with 6 oz. of oxygen, how much sugar is produced?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for some </a:t>
            </a:r>
            <a:r>
              <a:rPr lang="en-US" dirty="0" err="1" smtClean="0"/>
              <a:t>BrainPop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7" name="Content Placeholder 6" descr="screenshot3.pn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414462" y="1777206"/>
            <a:ext cx="5553075" cy="4171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 </a:t>
            </a:r>
            <a:r>
              <a:rPr lang="en-US" dirty="0" smtClean="0"/>
              <a:t>2/25 </a:t>
            </a:r>
            <a:r>
              <a:rPr lang="en-US" dirty="0" smtClean="0"/>
              <a:t>– </a:t>
            </a:r>
            <a:r>
              <a:rPr lang="en-US" dirty="0" smtClean="0"/>
              <a:t>Cells </a:t>
            </a:r>
            <a:r>
              <a:rPr lang="en-US" dirty="0" smtClean="0"/>
              <a:t>and Biotechnology Post </a:t>
            </a:r>
            <a:r>
              <a:rPr lang="en-US" dirty="0" smtClean="0"/>
              <a:t>Quiz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Wed </a:t>
            </a:r>
            <a:r>
              <a:rPr lang="en-US" dirty="0" smtClean="0"/>
              <a:t>2/27  </a:t>
            </a:r>
            <a:r>
              <a:rPr lang="en-US" dirty="0" smtClean="0"/>
              <a:t>– </a:t>
            </a:r>
            <a:r>
              <a:rPr lang="en-US" dirty="0" smtClean="0"/>
              <a:t>Cells and </a:t>
            </a:r>
            <a:r>
              <a:rPr lang="en-US" dirty="0" smtClean="0"/>
              <a:t>Biotechnology  </a:t>
            </a:r>
            <a:r>
              <a:rPr lang="en-US" dirty="0" smtClean="0"/>
              <a:t>test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159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need to accomplish by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Notes with colored diagram</a:t>
            </a:r>
          </a:p>
          <a:p>
            <a:r>
              <a:rPr lang="en-US" dirty="0" err="1" smtClean="0"/>
              <a:t>Webquest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balancing equations slide will roll over to tomorrow if not finished.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Warm-up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4525963"/>
          </a:xfrm>
        </p:spPr>
        <p:txBody>
          <a:bodyPr/>
          <a:lstStyle/>
          <a:p>
            <a:pPr algn="ctr"/>
            <a:r>
              <a:rPr lang="en-US" dirty="0" smtClean="0"/>
              <a:t>Create a </a:t>
            </a:r>
            <a:r>
              <a:rPr lang="en-US" dirty="0" smtClean="0"/>
              <a:t>V</a:t>
            </a:r>
            <a:r>
              <a:rPr lang="en-US" dirty="0" smtClean="0"/>
              <a:t>enn diagram to compare </a:t>
            </a:r>
            <a:r>
              <a:rPr lang="en-US" dirty="0" smtClean="0"/>
              <a:t>and contrast </a:t>
            </a:r>
            <a:r>
              <a:rPr lang="en-US" dirty="0" smtClean="0"/>
              <a:t>a </a:t>
            </a:r>
            <a:r>
              <a:rPr lang="en-US" dirty="0" smtClean="0"/>
              <a:t>plant </a:t>
            </a:r>
            <a:r>
              <a:rPr lang="en-US" dirty="0" smtClean="0"/>
              <a:t>with an </a:t>
            </a:r>
            <a:r>
              <a:rPr lang="en-US" dirty="0" smtClean="0"/>
              <a:t>animal cell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Find as many similarities and differences as possible</a:t>
            </a:r>
            <a:endParaRPr lang="en-US" dirty="0"/>
          </a:p>
        </p:txBody>
      </p:sp>
      <p:sp>
        <p:nvSpPr>
          <p:cNvPr id="16386" name="AutoShape 2" descr="data:image/jpeg;base64,/9j/4AAQSkZJRgABAQAAAQABAAD/2wCEAAkGBxISEhMUExQWFhMXFhwYFhYWFxgYFxgbGBcWFxcVHBgYHCggHR0lHhgYLTEhJyouLy4uFyAzODUsNygtMCsBCgoKDg0OGxAQGiwmICQsLC00MCwsLCwsNCwsLCwsLCwsLCwsLCwsLCwsLCwvLCwsLCwsLCwsLCwsLCwsLCwsLP/AABEIAJ8BPgMBIgACEQEDEQH/xAAcAAEAAgMBAQEAAAAAAAAAAAAABAYDBQcCAQj/xABBEAABAwMCAwYDBgQEBAcAAAABAAIRAyExBBIFQVEGImFxgZGhscEHEzJCUtEUcuHwI2KS8TOi0uIWJUNTgpPC/8QAGgEBAAMBAQEAAAAAAAAAAAAAAAECAwQFBv/EAC4RAQEAAgEDAwEECwAAAAAAAAABAhEDBBJBITFRcRMiYfEFFDJCgZGhsdHh8P/aAAwDAQACEQMRAD8A7iiIgIiICIiAiIgIiICIiAiIgIiICIiAq72n4q5jCKZIMi4t/eFudVVtb1VK7QVSXHo35m5+i8vruq1O3BXK6XTiHEKdFm6oYHIcyegHNc37Rdra1cljD93T6DJ8z9MLxxjiL65L3OvMAYAE4AVerkyJzc/QfVcnU9Zny3WPpj/f6/4ZZ52+kZH1SW+WV9osiDzPwEn5/IeK8URvcB6nyFz8FJZTLjOByA6cguORmt/2fD/Fd/Ib+rVfFWew+j203P6w0elz8x7KzL3+gw7eGfj6ujCaxERF2LiIiAiIgIiICIiAiIgIiICIiAiIgIiICIiAiIgIiICLGyu0ktBuMj6rIoll9gREUgvFV0Be1F1zrQMwYWPUZ9vHab0h6qpPvHuqTq65qGoSeZI8p/ZWurVk5yPj/fyVG+8hkC5Np+a+d5rtjlUOvS2knk6/qtbq3Rt9R8Z+q2+/c0tPIf2VrRpS49/FN0u/zBwtHnHz6KMYpYy6dkNnm+58GjA9c/6VsNMJgDqoFN5e7u+p5eSs/ZTh4qVWgiQDud6YHrb4q+HHcspISbq9cI0/3dGm3nEnzNz81MRF9JhjMcZjPDpERFYEREBERAREQEREBERAREQEREBERAREQEREBERAREQVvjNR1OsXNMGAR7R9FseH8YY8AOIa74HyKgdqgJZ1g/MKul8FcF5Lx8l0wuVxydERU3h/Gn0jtnc3ofp0Vk4fxWnWs0w79Jz6dV08fNjl9WmOcqctdxWpEHkPrb9vdbFajtDUhrQcOkT7H3yfRU6ub4qtfZqN0OcOoLm+UfQ/RUzRP7kZ+qtYfusfxN/b5KnaV4AIHegm5818/l6sa91u6Z6/2Vm1Rlrehubc4jP95UWu6bm55/0WSnU3U/EeKY2eyIyUmRf4LovZTQfd0Q4iHPv6fl/f1VK7KcLOoq3/AANu8+HJvmY+BXTwF6vQ8O79pf4NMJ5fURF6jQREQEREBERAREQEREBERAREQEREBERAREQEREBERAREQaXtTpi6kHjLM/ynJ9LfFUv71dNc0EEG4NiFzntDoTQqlv5Tdp8OnmFw9Tx6vcx5MfKMagtHJfTqCLixF1BL03EB3SD8bBcu9Ml14N2kw2qbcn/v+633ENI2szbMYc1wvBGD4j5glcsoVreV1ZOzvHnMgOO5nTmPL9l08fP+7n7NcM/FR9XpKtB4D2xMgEHcHDmJzImwN85yqXo6xDnNyQ5dr1Onp16cG7TcEcjycPFcSraOq7UljTtD6uwkDmPpAXH1XTTCzXtVril1Km3z6fusdOorjT+zaM6k/wD1f9623D+w2npua5znVCDMGA23URPxVJ+j+W+NI7K3HAOGs09FjGDIDnE5JIEkrYqm9p+15pPdTpRLbOcb35gDFupVL1fH69T8VV58Nxj2Fl6WXVcfH93Gey1zkdd1GvpMs+oxp6OcAfYlQ3do9IP/AFm+kn5BcipOJ/fKm0wsr1mXiK3krpw7S6T/AN3/AJX/APSs9HjWndiqz1MfOFy8HovqidZn8RH2tdbpVmuu1wcPAg/JZFyWhUc0y0weoJkeysvCeJ64xAdUb/mYSP8AUI+a2w6vfpZ/Jacm/C6oomhr1Hf8SnsPWQQfqpa65dzbQREUgiIgIiICIiAiIgIiICIiAiIgIiICIiAtbx3hLdTT2kw4Xa7of2K2SKMsZlNUcc4np6lB5ZUBDh7EdQeYUZmr/qF2HiPDaVdu2qwOHKcjxBFwqzV+z3Tl0ipUDf090+xIXBn02Uv3fWMrx/CjixkfhNiOY/cLd8D4NqKv4Ww0G7nWHl4+iu2m7M6WnT2Npj+Y3fPXd9MeC+cLquov/h6lxc0n/qEyWnxv/dpj9W1lO++iZxpnCdG6kza503m3LwXOez+mD+KOac069Ux5XB9x8V1NULs1pf8AzjWunAdblJcz+q35uPHeE/FpIvqjcS1QpUqlQ/kY53sCYUglc67a9sQ9rtPSpVCDBc+0RPJoJMY6Lbkz7cb8n0UevqXPJLrmZ8ycle6LQc+y809E59y8tGNsbT5m392U/T6HZiTOZJK8bs15Y2SeWSiyw5eH+ykhoXvR6N9R0MYXHo0E+/RWbhnY55g1SGD9I7zvfA+K0w48s/aKzG1XaNIuIaAST4fQKwcO7I1H3qH7tvTLj6YHr7K3cP4XSojuNAPNxu4+p+SmLt4+kk/aaTjnlq+H9n9PRghm536nXPtgegW0RF1Y4zH0kaa0IiKwIiICIiAiIgIiICIiAiIgIiICIiAiIgIiICIiAiIgKLxHRNrM2mxy1wy1wwQpS8vmLEA+In6qMpLNUavhvFhIpVnNZXB27SQN5yC2cyLqvdkn7uJcQPQkf80fRbDtn2aOqpEscfv2iWmwmDMSBMzgzY+6oHY6vrKmtqDTvAdUaTVe8CIkS8jJdJkAcz0lcmdyxyxmXj+v+1pHUOJ8SdvFChBrES4/lpN/W7x6DmoruydDbALg/wDM+ZLickg/RbDhHDWadpa2XOPee913PdzJPyC2C2nH3euf5f8AfKtVL/wOzH3pjpsFvip+m7JaZsbg58fqMD2aAt8imcHHPCNRjoUGsG1jQ1vRoAHsFkRFqkREQEREBERAREQEREBERAREQEREBERAREQEREBERAREQEREBERB5q1A0FziA0CSSYAA5kqgdqPtOoadzKdMB9UViypTeXMhrZAdu2m5dtgR18Fu+23a3S6GlFYCo94IbQEEvEGd0ghrfE2X5w4vqzVrvrE955LugBcSSGjJF1TKr4zzXcuG/a5oar3NcHsaNoa6N24kw+QLtDZz0BPJcvPHalHU1DpXwXPIa4Qe4XbrA3FoxfpCqJphrd4qNm+5gywzInAM2NucjkvDA6IaSL2OHTzvkc/ZZZ491lvhaSRez9rOtpvB+8a8N/UxskWsSIzA9la+xv2tSCNaS4F1qrWgbRggtbEiYuJOcrjzwXzuhwLXTtNt0ANJIBGYkWnreV7Jdlr+6bBpaB5iQQMyrypsfrTQ62nWYKlJ7XsOHNII+CkL8l8K17qdTfTqOZGNri0iTNiIMRPPqui8C+1TV09grbazAQHGNri2YkPFiYvfMeZVu/5V7Ph29FA4NxijqqYqUXhzTkfmaejhkFT1dmIiICIiAiIgIiICIiAiIgIiICIiAiIgIiICIiAiIgIiICKt8e7daDRmKtYF0kbKYL3AiQQdtmmRF4XD+0n2i63VVqhZWqUtO4jZSa4CAGxdzbmZJIJi/gFFykWmNrvHartTp+H0w+tuJP4WMALiAQCbkCBuHPmubcX+2So8OGlohrTGx9X8Q/DbY0w7vSLHmuZVtY9zpqudUJMv3G/edJG7qTHJY62sFRxNNjWEloG3fEtEEjd16eazuVXmEiXxviVXUV3Pruc6q8STgwLY/KLQAFCa5kuO2TcNALulnOPTwC9uYGh2526o7nk58zynI6rE3UEB1MO3AwHRIuLTAB8fiqrol3uv8Rt/rHuVLiBtaIeTcAX8swL+qyUyGwXCX3gX9OlvkVG1Nd20XHSwNpLpmLc+qn3R7PO+o3c5t6bQLfzYNjzgqKNZuEQGukmBN5m1zfl6rc6fgtV1F1akAWNNhuE/8QsmCQds88Cy19fhw+8cHNI2zgyO6f8ALM9JFpxlJYiysdHUtZbAMHEk+cfJSv40PaNmdxmxjHMch/VeHcOaIgXI5WPw817e03bBhvdExiJt+/W3JPRM2tnYLtVV0daQZDzD2TLS0XFyAQRNj4+K772e47R1lIVaRtgtdAe0gkQ4TbC/K9MbLtE25QTJtMETifVT9Fr3wSS6Acg7TkEG18/EBJbC4yv1Yi5t2B+0Om9jaGsqRVaAG1nHu1BYCTFnXFznmRz6RK1llY3Gx9REUoEREBERAREQEREBERAREQEREBERAREQYq2oaz8TgPNYKvFKLY3VGiRIk5WXUsY4Q9ocPEA/NcW+1vXUjXoM07tpax+/YAIAcGhp8QQ7PVVuWlscdurDtTpZcPvWNLDfcQBBw4ESDPTPkqf2x+00UQG6UMcXOI++PfpgCBIAye83JAzlcs4rxCpqmAPFIfdiWGmxgLniYLtjQSYmeQJaYiVW6NV5fteXGZ7oc4bTbvOxAAVO61fskStRqnVqrnubuJeXuc4A7tziS4AgDN+mFl0GmzYvd0ALgIjmMmyad9O9J1RtOTLn3O78rWw3pJP/AMibwvdOvRbPec9w5Bu1uc73Ez4d0KlaRI/gpLgBMHa4kkN3cxIzBHrHJQ9TVDZAA2np6Dz6n1CxcS4o6qG2DQDjdNp6mB8PMlYma1xIkNDRB23MdJ8MYU6RtJ0MPO19RrQJuQZMwC0AXPrbK8Va0DukAYmDJIgzYTjmVC1D4bubFx3rzBnoLbf752iOrAxtIkEA5k2uRPLw88KdIuTaap9NuxxdvMmSJETaRg5BsJ80/iAZk72iNpYGgyY2FwJGP91rWgVG3cNxNmxY2Jz0GCpdDSnbDiNpJ3ANH+oOnxz4Jo3tlGrf3HMc4OBLmhroAFy4iIvzjzyo7XVfvDtDiTI5DMH8QGIzjC2dClTpkOc1riLhpJh0XvtM+x5o5xEECTMgEkjMgZnqFG06fdDodzahe4trbu4ILm4uXOF8z5eK+0ZnvXI/NPdJgxNvDMr7X0btgq0gS1hLn/qZtcNwLhy6EyI6rEZc0tBBLiDfq3fGDHPHgFG060yvM5a4OgWxIgEOsMkRheKZBzGTIEyJJMETbyUdlWoyx3AxDonECx8IC90Kp3967Tn8pGehjJ59VOjbY6akXSd23YNxsd1ul73gRjvC6unZjt/qtIzY+KlMEBofkDAaHC1oI8N2LXo9d5e4uBDrzE4JxAFgvoO4EO3XufE/qB5wB16KPWJ9K/TnCOJM1FJtSmQQcgGS0xJaehEqavzr2e4zqNNUD6VSX2DmgACo0O2iWSQSLTzvbkurcK+0jSVKYdU3MdPeDWuqNFyAdzR7rTHOX3Y5cdnsuiKBouM6eq3dTqscOocPDkb8wpbKzTgg2labU0yIiIgREQEREBERAREQEREBERB8XirUgYJ8lkXmo6AoooXbftNqqbNunpua45eeXKw+q4zxGi87i8u3OdJL5cHWJLi5xzJK7h2kq1XmAwRyJdA+F1zntLpq4I30xtuBD85GCTPrHksLbt04yaUbS8PeG7v4hobE7Jc4mZk7Wg4+q81tM8mGwd2CAXAgf5SJPK0Rn0nmg8HaQGg5BJJNrTkey9s4M6qWim2DixaLXjwPiTdO400Ro1NhLSAzdFj3rZdjGBPmvNJ+5rwXAm20uN5FgAfzDbu8LDwV3b9n+oLWuqEECzdzyQLcmjxlfT2HqgNY1tINBLi90yREASCTA6Aeam5RExqgVGMNiLZnEYPj1WaoXPJLjc3I6z4BWLX9mxS/E/8AEbbWyDBxcyPivB4JU/M1kRALXvH4ReQAJkDondDtqshsuLhI6AY52z0Cy0NI2zogZkifaFYNTwqjl5c0mJH492MOJAHqJvlaziOnEgio4NvIAg25W/vHSTMy2i46fGulg2NBiQXOkzJMRm5ibR5LLQ05JuO6AJEi1jfNibr5W1QDQ0MLd4kbSAAZEjrz62MZytbUO4Yk+N/GFGk7bt7KbXO73+GLtlwc6NrSAYJFj1z4LMWsJG07pkEGJPTIERjPKVoWy0jaL5BnECfXI9ys1KqwOms09242QHEjHemBmZg4wo0mZN1p6dRji+3R7ST3mk5m0kWsb3taVHNy6207cCQMwsNLiBbD7P6Bwi+IkDqclet5cxrmtAMkEuhwgxIItMR53smk7etsuuI6xaZxnlbPmo+o08wRAFyf/wAiM5kei2f3fdBIyTeZFyB5j8Q68liNEkYkSbWyBzIjwTZpCFEZFj4EDpex8Pks+l1BBYC4bXENF5OQLtJkDxWR7J5WFiT+rlb3nrHJY3Urg7YnGJ73OAYN+VsBEez294JbNi0yQZaBBGHCLWv1lZvv2tJc1wknmDJklx584NxmL5Wt1DHDdILry+TiDyGL/QYWZuo24lgEEX5HcOXKQfbHNNG2/o1Y3FrLybiA4NIzAs4TEix+krR8R1AtTeIiNoIc2P5SIiCYPLktQKopvA7xcWh1w3IJDrg2EiQQAeXiZGkcGPLxDxtnZLmmHTDgYFtxxINuSquvvZ7tDr2Q0tdVAAEyN3uR3vXorlo+0OpdG7SVPMbSD0m/yXN+CamuT/huLQDAkySLRJXSOB1NQR3i3xsPfKtjcvlnlMfhvdHq3P8AxMc3wLceoMf7KYsdEmLx6LIt4woiIpQ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45529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ISEhMUExQWFhMXFhwYFhYWFxgYFxgbGBcWFxcVHBgYHCggHR0lHhgYLTEhJyouLy4uFyAzODUsNygtMCsBCgoKDg0OGxAQGiwmICQsLC00MCwsLCwsNCwsLCwsLCwsLCwsLCwsLCwsLCwvLCwsLCwsLCwsLCwsLCwsLCwsLP/AABEIAJ8BPgMBIgACEQEDEQH/xAAcAAEAAgMBAQEAAAAAAAAAAAAABAYDBQcCAQj/xABBEAABAwMCAwYDBgQEBAcAAAABAAIRAyExBBIFQVEGImFxgZGhscEHEzJCUtEUcuHwI2KS8TOi0uIWJUNTgpPC/8QAGgEBAAMBAQEAAAAAAAAAAAAAAAECAwQFBv/EAC4RAQEAAgEDAwEECwAAAAAAAAABAhEDBBJBITFRcRMiYfEFFDJCgZGhsdHh8P/aAAwDAQACEQMRAD8A7iiIgIiICIiAiIgIiICIiAiIgIiICIiAq72n4q5jCKZIMi4t/eFudVVtb1VK7QVSXHo35m5+i8vruq1O3BXK6XTiHEKdFm6oYHIcyegHNc37Rdra1cljD93T6DJ8z9MLxxjiL65L3OvMAYAE4AVerkyJzc/QfVcnU9Zny3WPpj/f6/4ZZ52+kZH1SW+WV9osiDzPwEn5/IeK8URvcB6nyFz8FJZTLjOByA6cguORmt/2fD/Fd/Ib+rVfFWew+j203P6w0elz8x7KzL3+gw7eGfj6ujCaxERF2LiIiAiIgIiICIiAiIgIiICIiAiIgIiICIiAiIgIiICLGyu0ktBuMj6rIoll9gREUgvFV0Be1F1zrQMwYWPUZ9vHab0h6qpPvHuqTq65qGoSeZI8p/ZWurVk5yPj/fyVG+8hkC5Np+a+d5rtjlUOvS2knk6/qtbq3Rt9R8Z+q2+/c0tPIf2VrRpS49/FN0u/zBwtHnHz6KMYpYy6dkNnm+58GjA9c/6VsNMJgDqoFN5e7u+p5eSs/ZTh4qVWgiQDud6YHrb4q+HHcspISbq9cI0/3dGm3nEnzNz81MRF9JhjMcZjPDpERFYEREBERAREQEREBERAREQEREBERAREQEREBERAREQVvjNR1OsXNMGAR7R9FseH8YY8AOIa74HyKgdqgJZ1g/MKul8FcF5Lx8l0wuVxydERU3h/Gn0jtnc3ofp0Vk4fxWnWs0w79Jz6dV08fNjl9WmOcqctdxWpEHkPrb9vdbFajtDUhrQcOkT7H3yfRU6ub4qtfZqN0OcOoLm+UfQ/RUzRP7kZ+qtYfusfxN/b5KnaV4AIHegm5818/l6sa91u6Z6/2Vm1Rlrehubc4jP95UWu6bm55/0WSnU3U/EeKY2eyIyUmRf4LovZTQfd0Q4iHPv6fl/f1VK7KcLOoq3/AANu8+HJvmY+BXTwF6vQ8O79pf4NMJ5fURF6jQREQEREBERAREQEREBERAREQEREBERAREQEREBERAREQaXtTpi6kHjLM/ynJ9LfFUv71dNc0EEG4NiFzntDoTQqlv5Tdp8OnmFw9Tx6vcx5MfKMagtHJfTqCLixF1BL03EB3SD8bBcu9Ml14N2kw2qbcn/v+633ENI2szbMYc1wvBGD4j5glcsoVreV1ZOzvHnMgOO5nTmPL9l08fP+7n7NcM/FR9XpKtB4D2xMgEHcHDmJzImwN85yqXo6xDnNyQ5dr1Onp16cG7TcEcjycPFcSraOq7UljTtD6uwkDmPpAXH1XTTCzXtVril1Km3z6fusdOorjT+zaM6k/wD1f9623D+w2npua5znVCDMGA23URPxVJ+j+W+NI7K3HAOGs09FjGDIDnE5JIEkrYqm9p+15pPdTpRLbOcb35gDFupVL1fH69T8VV58Nxj2Fl6WXVcfH93Gey1zkdd1GvpMs+oxp6OcAfYlQ3do9IP/AFm+kn5BcipOJ/fKm0wsr1mXiK3krpw7S6T/AN3/AJX/APSs9HjWndiqz1MfOFy8HovqidZn8RH2tdbpVmuu1wcPAg/JZFyWhUc0y0weoJkeysvCeJ64xAdUb/mYSP8AUI+a2w6vfpZ/Jacm/C6oomhr1Hf8SnsPWQQfqpa65dzbQREUgiIgIiICIiAiIgIiICIiAiIgIiICIiAtbx3hLdTT2kw4Xa7of2K2SKMsZlNUcc4np6lB5ZUBDh7EdQeYUZmr/qF2HiPDaVdu2qwOHKcjxBFwqzV+z3Tl0ipUDf090+xIXBn02Uv3fWMrx/CjixkfhNiOY/cLd8D4NqKv4Ww0G7nWHl4+iu2m7M6WnT2Npj+Y3fPXd9MeC+cLquov/h6lxc0n/qEyWnxv/dpj9W1lO++iZxpnCdG6kza503m3LwXOez+mD+KOac069Ux5XB9x8V1NULs1pf8AzjWunAdblJcz+q35uPHeE/FpIvqjcS1QpUqlQ/kY53sCYUglc67a9sQ9rtPSpVCDBc+0RPJoJMY6Lbkz7cb8n0UevqXPJLrmZ8ycle6LQc+y809E59y8tGNsbT5m392U/T6HZiTOZJK8bs15Y2SeWSiyw5eH+ykhoXvR6N9R0MYXHo0E+/RWbhnY55g1SGD9I7zvfA+K0w48s/aKzG1XaNIuIaAST4fQKwcO7I1H3qH7tvTLj6YHr7K3cP4XSojuNAPNxu4+p+SmLt4+kk/aaTjnlq+H9n9PRghm536nXPtgegW0RF1Y4zH0kaa0IiKwIiICIiAiIgIiICIiAiIgIiICIiAiIgIiICIiAiIgKLxHRNrM2mxy1wy1wwQpS8vmLEA+In6qMpLNUavhvFhIpVnNZXB27SQN5yC2cyLqvdkn7uJcQPQkf80fRbDtn2aOqpEscfv2iWmwmDMSBMzgzY+6oHY6vrKmtqDTvAdUaTVe8CIkS8jJdJkAcz0lcmdyxyxmXj+v+1pHUOJ8SdvFChBrES4/lpN/W7x6DmoruydDbALg/wDM+ZLickg/RbDhHDWadpa2XOPee913PdzJPyC2C2nH3euf5f8AfKtVL/wOzH3pjpsFvip+m7JaZsbg58fqMD2aAt8imcHHPCNRjoUGsG1jQ1vRoAHsFkRFqkREQEREBERAREQEREBERAREQEREBERAREQEREBERAREQEREBERB5q1A0FziA0CSSYAA5kqgdqPtOoadzKdMB9UViypTeXMhrZAdu2m5dtgR18Fu+23a3S6GlFYCo94IbQEEvEGd0ghrfE2X5w4vqzVrvrE955LugBcSSGjJF1TKr4zzXcuG/a5oar3NcHsaNoa6N24kw+QLtDZz0BPJcvPHalHU1DpXwXPIa4Qe4XbrA3FoxfpCqJphrd4qNm+5gywzInAM2NucjkvDA6IaSL2OHTzvkc/ZZZ491lvhaSRez9rOtpvB+8a8N/UxskWsSIzA9la+xv2tSCNaS4F1qrWgbRggtbEiYuJOcrjzwXzuhwLXTtNt0ANJIBGYkWnreV7Jdlr+6bBpaB5iQQMyrypsfrTQ62nWYKlJ7XsOHNII+CkL8l8K17qdTfTqOZGNri0iTNiIMRPPqui8C+1TV09grbazAQHGNri2YkPFiYvfMeZVu/5V7Ph29FA4NxijqqYqUXhzTkfmaejhkFT1dmIiICIiAiIgIiICIiAiIgIiICIiAiIgIiICIiAiIgIiICKt8e7daDRmKtYF0kbKYL3AiQQdtmmRF4XD+0n2i63VVqhZWqUtO4jZSa4CAGxdzbmZJIJi/gFFykWmNrvHartTp+H0w+tuJP4WMALiAQCbkCBuHPmubcX+2So8OGlohrTGx9X8Q/DbY0w7vSLHmuZVtY9zpqudUJMv3G/edJG7qTHJY62sFRxNNjWEloG3fEtEEjd16eazuVXmEiXxviVXUV3Pruc6q8STgwLY/KLQAFCa5kuO2TcNALulnOPTwC9uYGh2526o7nk58zynI6rE3UEB1MO3AwHRIuLTAB8fiqrol3uv8Rt/rHuVLiBtaIeTcAX8swL+qyUyGwXCX3gX9OlvkVG1Nd20XHSwNpLpmLc+qn3R7PO+o3c5t6bQLfzYNjzgqKNZuEQGukmBN5m1zfl6rc6fgtV1F1akAWNNhuE/8QsmCQds88Cy19fhw+8cHNI2zgyO6f8ALM9JFpxlJYiysdHUtZbAMHEk+cfJSv40PaNmdxmxjHMch/VeHcOaIgXI5WPw817e03bBhvdExiJt+/W3JPRM2tnYLtVV0daQZDzD2TLS0XFyAQRNj4+K772e47R1lIVaRtgtdAe0gkQ4TbC/K9MbLtE25QTJtMETifVT9Fr3wSS6Acg7TkEG18/EBJbC4yv1Yi5t2B+0Om9jaGsqRVaAG1nHu1BYCTFnXFznmRz6RK1llY3Gx9REUoEREBERAREQEREBERAREQEREBERAREQYq2oaz8TgPNYKvFKLY3VGiRIk5WXUsY4Q9ocPEA/NcW+1vXUjXoM07tpax+/YAIAcGhp8QQ7PVVuWlscdurDtTpZcPvWNLDfcQBBw4ESDPTPkqf2x+00UQG6UMcXOI++PfpgCBIAye83JAzlcs4rxCpqmAPFIfdiWGmxgLniYLtjQSYmeQJaYiVW6NV5fteXGZ7oc4bTbvOxAAVO61fskStRqnVqrnubuJeXuc4A7tziS4AgDN+mFl0GmzYvd0ALgIjmMmyad9O9J1RtOTLn3O78rWw3pJP/AMibwvdOvRbPec9w5Bu1uc73Ez4d0KlaRI/gpLgBMHa4kkN3cxIzBHrHJQ9TVDZAA2np6Dz6n1CxcS4o6qG2DQDjdNp6mB8PMlYma1xIkNDRB23MdJ8MYU6RtJ0MPO19RrQJuQZMwC0AXPrbK8Va0DukAYmDJIgzYTjmVC1D4bubFx3rzBnoLbf752iOrAxtIkEA5k2uRPLw88KdIuTaap9NuxxdvMmSJETaRg5BsJ80/iAZk72iNpYGgyY2FwJGP91rWgVG3cNxNmxY2Jz0GCpdDSnbDiNpJ3ANH+oOnxz4Jo3tlGrf3HMc4OBLmhroAFy4iIvzjzyo7XVfvDtDiTI5DMH8QGIzjC2dClTpkOc1riLhpJh0XvtM+x5o5xEECTMgEkjMgZnqFG06fdDodzahe4trbu4ILm4uXOF8z5eK+0ZnvXI/NPdJgxNvDMr7X0btgq0gS1hLn/qZtcNwLhy6EyI6rEZc0tBBLiDfq3fGDHPHgFG060yvM5a4OgWxIgEOsMkRheKZBzGTIEyJJMETbyUdlWoyx3AxDonECx8IC90Kp3967Tn8pGehjJ59VOjbY6akXSd23YNxsd1ul73gRjvC6unZjt/qtIzY+KlMEBofkDAaHC1oI8N2LXo9d5e4uBDrzE4JxAFgvoO4EO3XufE/qB5wB16KPWJ9K/TnCOJM1FJtSmQQcgGS0xJaehEqavzr2e4zqNNUD6VSX2DmgACo0O2iWSQSLTzvbkurcK+0jSVKYdU3MdPeDWuqNFyAdzR7rTHOX3Y5cdnsuiKBouM6eq3dTqscOocPDkb8wpbKzTgg2labU0yIiIgREQEREBERAREQEREBERB8XirUgYJ8lkXmo6AoooXbftNqqbNunpua45eeXKw+q4zxGi87i8u3OdJL5cHWJLi5xzJK7h2kq1XmAwRyJdA+F1zntLpq4I30xtuBD85GCTPrHksLbt04yaUbS8PeG7v4hobE7Jc4mZk7Wg4+q81tM8mGwd2CAXAgf5SJPK0Rn0nmg8HaQGg5BJJNrTkey9s4M6qWim2DixaLXjwPiTdO400Ro1NhLSAzdFj3rZdjGBPmvNJ+5rwXAm20uN5FgAfzDbu8LDwV3b9n+oLWuqEECzdzyQLcmjxlfT2HqgNY1tINBLi90yREASCTA6Aeam5RExqgVGMNiLZnEYPj1WaoXPJLjc3I6z4BWLX9mxS/E/8AEbbWyDBxcyPivB4JU/M1kRALXvH4ReQAJkDondDtqshsuLhI6AY52z0Cy0NI2zogZkifaFYNTwqjl5c0mJH492MOJAHqJvlaziOnEgio4NvIAg25W/vHSTMy2i46fGulg2NBiQXOkzJMRm5ibR5LLQ05JuO6AJEi1jfNibr5W1QDQ0MLd4kbSAAZEjrz62MZytbUO4Yk+N/GFGk7bt7KbXO73+GLtlwc6NrSAYJFj1z4LMWsJG07pkEGJPTIERjPKVoWy0jaL5BnECfXI9ys1KqwOms09242QHEjHemBmZg4wo0mZN1p6dRji+3R7ST3mk5m0kWsb3taVHNy6207cCQMwsNLiBbD7P6Bwi+IkDqclet5cxrmtAMkEuhwgxIItMR53smk7etsuuI6xaZxnlbPmo+o08wRAFyf/wAiM5kei2f3fdBIyTeZFyB5j8Q68liNEkYkSbWyBzIjwTZpCFEZFj4EDpex8Pks+l1BBYC4bXENF5OQLtJkDxWR7J5WFiT+rlb3nrHJY3Urg7YnGJ73OAYN+VsBEez294JbNi0yQZaBBGHCLWv1lZvv2tJc1wknmDJklx584NxmL5Wt1DHDdILry+TiDyGL/QYWZuo24lgEEX5HcOXKQfbHNNG2/o1Y3FrLybiA4NIzAs4TEix+krR8R1AtTeIiNoIc2P5SIiCYPLktQKopvA7xcWh1w3IJDrg2EiQQAeXiZGkcGPLxDxtnZLmmHTDgYFtxxINuSquvvZ7tDr2Q0tdVAAEyN3uR3vXorlo+0OpdG7SVPMbSD0m/yXN+CamuT/huLQDAkySLRJXSOB1NQR3i3xsPfKtjcvlnlMfhvdHq3P8AxMc3wLceoMf7KYsdEmLx6LIt4woiIpQ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45529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http://t1.gstatic.com/images?q=tbn:ANd9GcQnDvKZn6RO-mPgKVvkV011ZmoGIV1WnpPvwlTEbgR4ZvWLw-R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3886200" cy="2918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Picture 8" descr="http://www.pathguy.com/histo/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81400"/>
            <a:ext cx="3962400" cy="2943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Cell Theory Recap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living thing is made up of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Cells carry out the functions needed to support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Cells come only from other living things</a:t>
            </a:r>
            <a:endParaRPr lang="en-US" dirty="0"/>
          </a:p>
        </p:txBody>
      </p:sp>
      <p:pic>
        <p:nvPicPr>
          <p:cNvPr id="4" name="Picture 3" descr="o-TALK-TO-A-PLANT-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038600"/>
            <a:ext cx="56388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*Why is this important?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living things are made up of cells, which uses </a:t>
            </a:r>
            <a:r>
              <a:rPr lang="en-US" dirty="0" smtClean="0">
                <a:solidFill>
                  <a:srgbClr val="FFFF00"/>
                </a:solidFill>
              </a:rPr>
              <a:t>chemical energy </a:t>
            </a:r>
            <a:r>
              <a:rPr lang="en-US" dirty="0" smtClean="0"/>
              <a:t>to carry out functions.</a:t>
            </a:r>
          </a:p>
          <a:p>
            <a:endParaRPr lang="en-US" dirty="0"/>
          </a:p>
          <a:p>
            <a:r>
              <a:rPr lang="en-US" dirty="0" smtClean="0"/>
              <a:t>The energy used by almost all forms of life on Earth comes from the _____. Some organisms capture this directly while others use food as a source of energy.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Do you have an example of organisms that captures energy directly from the sun?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311870"/>
            <a:ext cx="13559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Sun</a:t>
            </a:r>
            <a:endParaRPr lang="en-US" sz="28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So let's look inside a plant cell...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stay alive all cells need a constant supply of energy from the sun.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Do you know the process in which plants make food (energy)?</a:t>
            </a:r>
          </a:p>
          <a:p>
            <a:endParaRPr lang="en-US" dirty="0" smtClean="0"/>
          </a:p>
        </p:txBody>
      </p:sp>
      <p:sp>
        <p:nvSpPr>
          <p:cNvPr id="1026" name="AutoShape 2" descr="http://www.wallpapersdb.org/thumbs/flowers/sun_shine_through_the_flowers_t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wallpapersdb.org/thumbs/flowers/sun_shine_through_the_flowers_t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.telegraph.co.uk/multimedia/archive/01423/sunflower_1423839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419600"/>
            <a:ext cx="68580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https://www.youtube.com/watch?v=_</a:t>
            </a:r>
            <a:r>
              <a:rPr lang="en-US" dirty="0" smtClean="0">
                <a:hlinkClick r:id="rId2"/>
              </a:rPr>
              <a:t>xeYNnzwpSE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*Photosynthesis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077200" cy="58674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Photosynthesis</a:t>
            </a:r>
            <a:r>
              <a:rPr lang="en-US" dirty="0" smtClean="0"/>
              <a:t> is the process in which water, carbon dioxide, and light energy (sun) undergo a chemical reaction to produce glucose energy and oxygen.</a:t>
            </a:r>
          </a:p>
          <a:p>
            <a:endParaRPr lang="en-US" dirty="0" smtClean="0"/>
          </a:p>
          <a:p>
            <a:r>
              <a:rPr lang="en-US" dirty="0" smtClean="0"/>
              <a:t>Occurs in the </a:t>
            </a:r>
            <a:r>
              <a:rPr lang="en-US" u="sng" dirty="0" smtClean="0">
                <a:solidFill>
                  <a:srgbClr val="FFFF00"/>
                </a:solidFill>
              </a:rPr>
              <a:t>chloroplast. </a:t>
            </a:r>
          </a:p>
          <a:p>
            <a:pPr lvl="1"/>
            <a:r>
              <a:rPr lang="en-US" dirty="0" smtClean="0"/>
              <a:t>Chloroplast contain chlorophyll, a green pigment that captures the suns energy for photosynthesis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  + CO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+ sun energy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C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H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12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O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+ O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i="1" dirty="0" smtClean="0"/>
              <a:t>(this equation needs to be memorized)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2202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5122</TotalTime>
  <Words>456</Words>
  <Application>Microsoft Office PowerPoint</Application>
  <PresentationFormat>On-screen Show (4:3)</PresentationFormat>
  <Paragraphs>68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 # 61 photosynthesis notes</vt:lpstr>
      <vt:lpstr>Upcoming dates </vt:lpstr>
      <vt:lpstr>Things you need to accomplish by tomorrow</vt:lpstr>
      <vt:lpstr>Warm-up</vt:lpstr>
      <vt:lpstr>Cell Theory Recap</vt:lpstr>
      <vt:lpstr>*Why is this important?</vt:lpstr>
      <vt:lpstr>So let's look inside a plant cell...</vt:lpstr>
      <vt:lpstr>Watch video </vt:lpstr>
      <vt:lpstr>*Photosynthesis </vt:lpstr>
      <vt:lpstr>*Photosynthesis </vt:lpstr>
      <vt:lpstr>Add to notes: Photosynthesis Diagram </vt:lpstr>
      <vt:lpstr>#62  Photosynthesis WebQuest worksheet</vt:lpstr>
      <vt:lpstr>Balance the equation and answer the following:</vt:lpstr>
      <vt:lpstr>Time for some BrainPop!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  Why do cells need energy</dc:title>
  <dc:creator>brittanys.smart</dc:creator>
  <cp:lastModifiedBy>B Smart</cp:lastModifiedBy>
  <cp:revision>190</cp:revision>
  <cp:lastPrinted>2018-02-20T17:06:18Z</cp:lastPrinted>
  <dcterms:created xsi:type="dcterms:W3CDTF">2015-02-09T13:47:14Z</dcterms:created>
  <dcterms:modified xsi:type="dcterms:W3CDTF">2019-02-18T12:25:32Z</dcterms:modified>
</cp:coreProperties>
</file>