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</p:sldMasterIdLst>
  <p:handoutMasterIdLst>
    <p:handoutMasterId r:id="rId5"/>
  </p:handoutMasterIdLst>
  <p:sldIdLst>
    <p:sldId id="266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FFB84-7EE1-4050-91BC-0277B541DB15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C222A-701A-4859-B407-8F0D756FDD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00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16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130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838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295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727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7393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1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9079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219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0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584BA-44B2-4F16-B04B-3AE078794D8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6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2 – Plant and </a:t>
            </a:r>
            <a:r>
              <a:rPr lang="en-US" dirty="0"/>
              <a:t>A</a:t>
            </a:r>
            <a:r>
              <a:rPr lang="en-US" dirty="0" smtClean="0"/>
              <a:t>nimal Cells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405143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Draw, label, and tell the major functions of animal and plant cells. (starting on pg E18)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pulpbits.com/wp-content/uploads/2013/11/Plant-and-animal-cell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610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1319" y="1273780"/>
            <a:ext cx="800100" cy="7074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103" y="1273780"/>
            <a:ext cx="347019" cy="380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39212" y="1437246"/>
            <a:ext cx="347019" cy="380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6231" y="1654263"/>
            <a:ext cx="347019" cy="380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30158" y="1735998"/>
            <a:ext cx="173509" cy="217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86200" y="4038600"/>
            <a:ext cx="953012" cy="380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86200" y="3505200"/>
            <a:ext cx="953012" cy="291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6200" y="2034746"/>
            <a:ext cx="1066800" cy="4798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39860" y="2034746"/>
            <a:ext cx="92679" cy="239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953000" y="1953010"/>
            <a:ext cx="457200" cy="3216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6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2198</TotalTime>
  <Words>28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Courier New</vt:lpstr>
      <vt:lpstr>Trebuchet MS</vt:lpstr>
      <vt:lpstr>Verdana</vt:lpstr>
      <vt:lpstr>Wingdings 2</vt:lpstr>
      <vt:lpstr>Summer</vt:lpstr>
      <vt:lpstr>Office Theme</vt:lpstr>
      <vt:lpstr>Page 2 – Plant and Animal Cells 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brittanys.smart</dc:creator>
  <cp:lastModifiedBy>Smart, Brittany S.</cp:lastModifiedBy>
  <cp:revision>199</cp:revision>
  <dcterms:created xsi:type="dcterms:W3CDTF">2013-01-14T12:59:41Z</dcterms:created>
  <dcterms:modified xsi:type="dcterms:W3CDTF">2017-02-13T15:10:08Z</dcterms:modified>
</cp:coreProperties>
</file>