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61" r:id="rId2"/>
    <p:sldId id="263" r:id="rId3"/>
    <p:sldId id="259" r:id="rId4"/>
    <p:sldId id="260" r:id="rId5"/>
    <p:sldId id="262" r:id="rId6"/>
    <p:sldId id="258" r:id="rId7"/>
  </p:sldIdLst>
  <p:sldSz cx="9144000" cy="6858000" type="screen4x3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26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982119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8102" y="2"/>
            <a:ext cx="2982119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A165AE78-6380-49DB-AF59-80E6C71B1A78}" type="datetimeFigureOut">
              <a:rPr lang="en-US" smtClean="0"/>
              <a:t>9/10/2018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8"/>
            <a:ext cx="2982119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8102" y="8829968"/>
            <a:ext cx="2982119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C623FAFA-0876-4589-B939-15A24D8887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32096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BCB11421-85BA-477C-AF0A-EFDD4D6A2868}" type="datetimeFigureOut">
              <a:rPr lang="en-US" smtClean="0"/>
              <a:t>9/10/2018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17600" y="696913"/>
            <a:ext cx="4646613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415790"/>
            <a:ext cx="550545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D6953176-FFC2-4CA0-BAE0-8459828486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77672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207F78-D590-B047-8B3B-87AB58C437E7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24317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D33F6-27ED-4DA7-BA43-EBA35FDD5702}" type="datetimeFigureOut">
              <a:rPr lang="en-US" smtClean="0"/>
              <a:t>9/10/2018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B2ABE-F170-4852-8DD6-4E9BBFE878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D33F6-27ED-4DA7-BA43-EBA35FDD5702}" type="datetimeFigureOut">
              <a:rPr lang="en-US" smtClean="0"/>
              <a:t>9/10/2018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B2ABE-F170-4852-8DD6-4E9BBFE878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D33F6-27ED-4DA7-BA43-EBA35FDD5702}" type="datetimeFigureOut">
              <a:rPr lang="en-US" smtClean="0"/>
              <a:t>9/10/2018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B2ABE-F170-4852-8DD6-4E9BBFE878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D33F6-27ED-4DA7-BA43-EBA35FDD5702}" type="datetimeFigureOut">
              <a:rPr lang="en-US" smtClean="0"/>
              <a:t>9/10/2018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B2ABE-F170-4852-8DD6-4E9BBFE878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D33F6-27ED-4DA7-BA43-EBA35FDD5702}" type="datetimeFigureOut">
              <a:rPr lang="en-US" smtClean="0"/>
              <a:t>9/10/2018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B2ABE-F170-4852-8DD6-4E9BBFE878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D33F6-27ED-4DA7-BA43-EBA35FDD5702}" type="datetimeFigureOut">
              <a:rPr lang="en-US" smtClean="0"/>
              <a:t>9/10/2018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B2ABE-F170-4852-8DD6-4E9BBFE878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D33F6-27ED-4DA7-BA43-EBA35FDD5702}" type="datetimeFigureOut">
              <a:rPr lang="en-US" smtClean="0"/>
              <a:t>9/10/2018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B2ABE-F170-4852-8DD6-4E9BBFE878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D33F6-27ED-4DA7-BA43-EBA35FDD5702}" type="datetimeFigureOut">
              <a:rPr lang="en-US" smtClean="0"/>
              <a:t>9/10/2018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B2ABE-F170-4852-8DD6-4E9BBFE878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D33F6-27ED-4DA7-BA43-EBA35FDD5702}" type="datetimeFigureOut">
              <a:rPr lang="en-US" smtClean="0"/>
              <a:t>9/10/2018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B2ABE-F170-4852-8DD6-4E9BBFE878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D33F6-27ED-4DA7-BA43-EBA35FDD5702}" type="datetimeFigureOut">
              <a:rPr lang="en-US" smtClean="0"/>
              <a:t>9/10/2018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B2ABE-F170-4852-8DD6-4E9BBFE878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D33F6-27ED-4DA7-BA43-EBA35FDD5702}" type="datetimeFigureOut">
              <a:rPr lang="en-US" smtClean="0"/>
              <a:t>9/10/2018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B2ABE-F170-4852-8DD6-4E9BBFE878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5D33F6-27ED-4DA7-BA43-EBA35FDD5702}" type="datetimeFigureOut">
              <a:rPr lang="en-US" smtClean="0"/>
              <a:t>9/10/2018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0B2ABE-F170-4852-8DD6-4E9BBFE8781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33400" y="31423"/>
            <a:ext cx="8229600" cy="1143000"/>
          </a:xfrm>
        </p:spPr>
        <p:txBody>
          <a:bodyPr/>
          <a:lstStyle/>
          <a:p>
            <a:r>
              <a:rPr lang="en-US" dirty="0" smtClean="0"/>
              <a:t>Upcoming dates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28600" y="1066800"/>
            <a:ext cx="8763000" cy="4525963"/>
          </a:xfrm>
        </p:spPr>
        <p:txBody>
          <a:bodyPr>
            <a:normAutofit/>
          </a:bodyPr>
          <a:lstStyle/>
          <a:p>
            <a:r>
              <a:rPr lang="en-US" sz="3600" dirty="0" smtClean="0"/>
              <a:t>Thurs 9/13 – Earth 1  - 4 corners assignment due</a:t>
            </a:r>
          </a:p>
          <a:p>
            <a:r>
              <a:rPr lang="en-US" sz="3600" dirty="0" smtClean="0"/>
              <a:t>Fri 9/14 – Quiz 2 Greek and Latin Flashcards due</a:t>
            </a:r>
          </a:p>
          <a:p>
            <a:r>
              <a:rPr lang="en-US" sz="3600" dirty="0" smtClean="0">
                <a:solidFill>
                  <a:srgbClr val="FF0000"/>
                </a:solidFill>
              </a:rPr>
              <a:t>Thurs 9/20 – Earth 1 Post Quiz (Formal Grade) </a:t>
            </a:r>
          </a:p>
          <a:p>
            <a:r>
              <a:rPr lang="en-US" sz="3600" dirty="0" smtClean="0">
                <a:solidFill>
                  <a:srgbClr val="FF0000"/>
                </a:solidFill>
              </a:rPr>
              <a:t>Mon 9/24 – Earth 1 Test (Formal Grade)</a:t>
            </a:r>
            <a:endParaRPr lang="en-US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6167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Earth 1 – 4 </a:t>
            </a:r>
            <a:r>
              <a:rPr lang="en-US" smtClean="0"/>
              <a:t>corners assignment</a:t>
            </a:r>
            <a:endParaRPr lang="en-US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64060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-160361"/>
            <a:ext cx="8229600" cy="1143000"/>
          </a:xfrm>
        </p:spPr>
        <p:txBody>
          <a:bodyPr/>
          <a:lstStyle/>
          <a:p>
            <a:pPr algn="ctr"/>
            <a:r>
              <a:rPr lang="en-US" u="sng" dirty="0" smtClean="0">
                <a:solidFill>
                  <a:srgbClr val="000000"/>
                </a:solidFill>
              </a:rPr>
              <a:t>Instructions:</a:t>
            </a:r>
            <a:endParaRPr lang="en-US" u="sng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82638"/>
            <a:ext cx="8839200" cy="5722961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Students should divide their paper into the exact same sections that is represented in the diagram below.</a:t>
            </a:r>
          </a:p>
          <a:p>
            <a:r>
              <a:rPr lang="en-US" sz="2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Answer all sections in complete </a:t>
            </a:r>
            <a:r>
              <a:rPr lang="en-US" sz="2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sentences and all pictures must be colored!</a:t>
            </a:r>
          </a:p>
          <a:p>
            <a:endParaRPr lang="en-US" sz="28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This is a graded assignment what you don’t finish in class is HOMEWORK due on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THURSDAY 9/13! </a:t>
            </a:r>
          </a:p>
          <a:p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have posted the </a:t>
            </a:r>
            <a:r>
              <a:rPr lang="en-US" sz="2800" b="1" u="sng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textbook pages </a:t>
            </a:r>
            <a:r>
              <a:rPr lang="en-US" sz="2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 my </a:t>
            </a:r>
            <a:r>
              <a:rPr lang="en-US" sz="28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weebly</a:t>
            </a:r>
            <a:r>
              <a:rPr lang="en-US" sz="28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 </a:t>
            </a:r>
            <a:r>
              <a:rPr lang="en-US" sz="2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(bsmart3.weebly.com)  NO EXCUSES </a:t>
            </a:r>
            <a:endParaRPr lang="en-US" sz="28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6361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Draw Alfred Wegener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7" name="Straight Connector 6"/>
          <p:cNvCxnSpPr>
            <a:stCxn id="4" idx="0"/>
            <a:endCxn id="4" idx="2"/>
          </p:cNvCxnSpPr>
          <p:nvPr/>
        </p:nvCxnSpPr>
        <p:spPr>
          <a:xfrm>
            <a:off x="4572000" y="0"/>
            <a:ext cx="0" cy="6858000"/>
          </a:xfrm>
          <a:prstGeom prst="line">
            <a:avLst/>
          </a:prstGeom>
          <a:ln w="57150" cmpd="sng">
            <a:solidFill>
              <a:srgbClr val="333333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stCxn id="4" idx="1"/>
            <a:endCxn id="4" idx="3"/>
          </p:cNvCxnSpPr>
          <p:nvPr/>
        </p:nvCxnSpPr>
        <p:spPr>
          <a:xfrm>
            <a:off x="0" y="3429000"/>
            <a:ext cx="9144000" cy="0"/>
          </a:xfrm>
          <a:prstGeom prst="line">
            <a:avLst/>
          </a:prstGeom>
          <a:ln w="57150" cmpd="sng">
            <a:solidFill>
              <a:srgbClr val="333333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Oval 4"/>
          <p:cNvSpPr/>
          <p:nvPr/>
        </p:nvSpPr>
        <p:spPr>
          <a:xfrm>
            <a:off x="2712446" y="1075156"/>
            <a:ext cx="3855742" cy="4084965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Draw, label, and color </a:t>
            </a:r>
            <a:r>
              <a:rPr lang="en-US" sz="2400" dirty="0" smtClean="0">
                <a:solidFill>
                  <a:schemeClr val="tx1"/>
                </a:solidFill>
              </a:rPr>
              <a:t>the Earth’s layers with convection currents</a:t>
            </a:r>
          </a:p>
          <a:p>
            <a:pPr algn="ctr"/>
            <a:endParaRPr lang="en-US" sz="2400" dirty="0">
              <a:solidFill>
                <a:schemeClr val="tx1"/>
              </a:solidFill>
            </a:endParaRPr>
          </a:p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(Include the Asthenosphere and Lithosphere in the same picture)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7150512" y="4343400"/>
            <a:ext cx="2524785" cy="2770867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13068" y="4869297"/>
            <a:ext cx="38222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en-US" sz="2400" dirty="0" smtClean="0"/>
              <a:t>List Wegener’s 3 Evidence of </a:t>
            </a:r>
            <a:r>
              <a:rPr lang="en-US" sz="2400" dirty="0"/>
              <a:t>C</a:t>
            </a:r>
            <a:r>
              <a:rPr lang="en-US" sz="2400" dirty="0" smtClean="0"/>
              <a:t>ontinental Drift and </a:t>
            </a:r>
            <a:r>
              <a:rPr lang="en-US" sz="2400" b="1" u="sng" dirty="0" smtClean="0"/>
              <a:t>describe each part</a:t>
            </a:r>
            <a:r>
              <a:rPr lang="en-US" sz="2400" dirty="0" smtClean="0"/>
              <a:t>. Must be in your own words.</a:t>
            </a:r>
          </a:p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en-US" sz="2400" dirty="0" smtClean="0"/>
              <a:t>Include a colored picture</a:t>
            </a:r>
            <a:endParaRPr lang="en-US" sz="2400" dirty="0"/>
          </a:p>
        </p:txBody>
      </p:sp>
      <p:sp>
        <p:nvSpPr>
          <p:cNvPr id="16" name="TextBox 15"/>
          <p:cNvSpPr txBox="1"/>
          <p:nvPr/>
        </p:nvSpPr>
        <p:spPr>
          <a:xfrm>
            <a:off x="4698341" y="4965784"/>
            <a:ext cx="263283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Explain the what plate tectonics are and how they move. </a:t>
            </a:r>
            <a:r>
              <a:rPr lang="en-US" sz="2400" b="1" u="sng" dirty="0" smtClean="0"/>
              <a:t>Minimum</a:t>
            </a:r>
            <a:r>
              <a:rPr lang="en-US" sz="2400" dirty="0" smtClean="0"/>
              <a:t> </a:t>
            </a:r>
            <a:r>
              <a:rPr lang="en-US" sz="2400" b="1" u="sng" dirty="0" smtClean="0"/>
              <a:t>of 4 sentences</a:t>
            </a:r>
            <a:endParaRPr lang="en-US" sz="2400" b="1" u="sng" dirty="0"/>
          </a:p>
        </p:txBody>
      </p:sp>
      <p:sp>
        <p:nvSpPr>
          <p:cNvPr id="18" name="TextBox 17"/>
          <p:cNvSpPr txBox="1"/>
          <p:nvPr/>
        </p:nvSpPr>
        <p:spPr>
          <a:xfrm>
            <a:off x="5887370" y="1005101"/>
            <a:ext cx="3115577" cy="27238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100" dirty="0" smtClean="0">
                <a:solidFill>
                  <a:srgbClr val="0000FF"/>
                </a:solidFill>
              </a:rPr>
              <a:t>2.  How does temperature in the earth assist with continental </a:t>
            </a:r>
            <a:r>
              <a:rPr lang="en-US" sz="2100" dirty="0">
                <a:solidFill>
                  <a:srgbClr val="0000FF"/>
                </a:solidFill>
              </a:rPr>
              <a:t>d</a:t>
            </a:r>
            <a:r>
              <a:rPr lang="en-US" sz="2100" dirty="0" smtClean="0">
                <a:solidFill>
                  <a:srgbClr val="0000FF"/>
                </a:solidFill>
              </a:rPr>
              <a:t>rift?</a:t>
            </a:r>
          </a:p>
          <a:p>
            <a:pPr marL="457200" indent="-457200" algn="r">
              <a:buAutoNum type="arabicPeriod" startAt="3"/>
            </a:pPr>
            <a:r>
              <a:rPr lang="en-US" sz="2100" dirty="0" smtClean="0"/>
              <a:t>What does density have to do with the composition of the </a:t>
            </a:r>
          </a:p>
          <a:p>
            <a:pPr algn="r"/>
            <a:r>
              <a:rPr lang="en-US" sz="2100" dirty="0" smtClean="0"/>
              <a:t>Earth’s layers?</a:t>
            </a:r>
          </a:p>
          <a:p>
            <a:pPr marL="457200" indent="-457200" algn="r">
              <a:buAutoNum type="arabicPeriod"/>
            </a:pPr>
            <a:endParaRPr lang="en-US" sz="2400" dirty="0"/>
          </a:p>
        </p:txBody>
      </p:sp>
      <p:sp>
        <p:nvSpPr>
          <p:cNvPr id="21" name="TextBox 20"/>
          <p:cNvSpPr txBox="1"/>
          <p:nvPr/>
        </p:nvSpPr>
        <p:spPr>
          <a:xfrm>
            <a:off x="10900" y="-51816"/>
            <a:ext cx="3113299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List and explain what scientist learned from drilling in the sea floor. Your explanation should include sea flooring spreading, sea floor age, ocean trenches and mid ocean ridges. </a:t>
            </a:r>
            <a:r>
              <a:rPr lang="en-US" sz="2200" b="1" u="sng" dirty="0" smtClean="0"/>
              <a:t>Minimum</a:t>
            </a:r>
          </a:p>
          <a:p>
            <a:r>
              <a:rPr lang="en-US" sz="2200" b="1" u="sng" dirty="0" smtClean="0"/>
              <a:t> 6 sentences</a:t>
            </a:r>
            <a:endParaRPr lang="en-US" sz="2200" b="1" u="sng" dirty="0"/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62713" y="4765363"/>
            <a:ext cx="1724998" cy="244618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3" name="TextBox 22"/>
          <p:cNvSpPr txBox="1"/>
          <p:nvPr/>
        </p:nvSpPr>
        <p:spPr>
          <a:xfrm>
            <a:off x="7552262" y="4512281"/>
            <a:ext cx="24423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Draw Wegener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4744866" y="85036"/>
            <a:ext cx="424673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u="sng" dirty="0" smtClean="0"/>
              <a:t>TWO </a:t>
            </a:r>
            <a:r>
              <a:rPr lang="en-US" sz="2000" b="1" u="sng" dirty="0"/>
              <a:t>sentence </a:t>
            </a:r>
            <a:r>
              <a:rPr lang="en-US" sz="2000" b="1" u="sng" dirty="0" smtClean="0"/>
              <a:t>minimum</a:t>
            </a:r>
            <a:r>
              <a:rPr lang="en-US" sz="2000" b="1" u="sng" dirty="0"/>
              <a:t> </a:t>
            </a:r>
            <a:r>
              <a:rPr lang="en-US" sz="2000" b="1" u="sng" dirty="0" smtClean="0"/>
              <a:t>for every question</a:t>
            </a:r>
          </a:p>
          <a:p>
            <a:pPr marL="457200" indent="-457200">
              <a:buAutoNum type="arabicPeriod"/>
            </a:pPr>
            <a:r>
              <a:rPr lang="en-US" sz="2100" dirty="0" smtClean="0"/>
              <a:t>Explain </a:t>
            </a:r>
            <a:r>
              <a:rPr lang="en-US" sz="2100" dirty="0"/>
              <a:t>how convection </a:t>
            </a:r>
            <a:r>
              <a:rPr lang="en-US" sz="2100" dirty="0" smtClean="0"/>
              <a:t>works. </a:t>
            </a:r>
          </a:p>
          <a:p>
            <a:r>
              <a:rPr lang="en-US" sz="2100" dirty="0" smtClean="0"/>
              <a:t>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1988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5935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xfrm>
            <a:off x="596140" y="2621208"/>
            <a:ext cx="8010083" cy="1679575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dirty="0" smtClean="0">
                <a:solidFill>
                  <a:srgbClr val="000000"/>
                </a:solidFill>
              </a:rPr>
              <a:t>Have the continents always been where they are today? If so, explain how they were made…If not, explain how they moved to their present positions and when did they move.</a:t>
            </a:r>
            <a:endParaRPr lang="en-US" sz="4000" dirty="0">
              <a:solidFill>
                <a:srgbClr val="0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90711" y="900258"/>
            <a:ext cx="13630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u="sng" dirty="0" smtClean="0">
                <a:solidFill>
                  <a:srgbClr val="0000FF"/>
                </a:solidFill>
              </a:rPr>
              <a:t>Warm </a:t>
            </a:r>
            <a:r>
              <a:rPr lang="en-US" sz="2400" b="1" u="sng" dirty="0" smtClean="0">
                <a:solidFill>
                  <a:srgbClr val="0000FF"/>
                </a:solidFill>
              </a:rPr>
              <a:t>up</a:t>
            </a:r>
            <a:endParaRPr lang="en-US" sz="2400" b="1" u="sng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3668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1966</TotalTime>
  <Words>292</Words>
  <Application>Microsoft Office PowerPoint</Application>
  <PresentationFormat>On-screen Show (4:3)</PresentationFormat>
  <Paragraphs>32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Times New Roman</vt:lpstr>
      <vt:lpstr>Office Theme</vt:lpstr>
      <vt:lpstr>Upcoming dates </vt:lpstr>
      <vt:lpstr>Earth 1 – 4 corners assignment</vt:lpstr>
      <vt:lpstr>Instructions:</vt:lpstr>
      <vt:lpstr>PowerPoint Presentation</vt:lpstr>
      <vt:lpstr>PowerPoint Presentation</vt:lpstr>
      <vt:lpstr>Have the continents always been where they are today? If so, explain how they were made…If not, explain how they moved to their present positions and when did they move.</vt:lpstr>
    </vt:vector>
  </TitlesOfParts>
  <Company>Charlotte Mecklenburg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Plate Tectonics Notes</dc:title>
  <dc:creator>brittanys.smart</dc:creator>
  <cp:lastModifiedBy>Smart, Brittany S.</cp:lastModifiedBy>
  <cp:revision>18</cp:revision>
  <cp:lastPrinted>2018-09-10T12:44:50Z</cp:lastPrinted>
  <dcterms:created xsi:type="dcterms:W3CDTF">2014-09-05T12:17:20Z</dcterms:created>
  <dcterms:modified xsi:type="dcterms:W3CDTF">2018-09-10T14:34:38Z</dcterms:modified>
</cp:coreProperties>
</file>